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11"/>
  </p:notesMasterIdLst>
  <p:handoutMasterIdLst>
    <p:handoutMasterId r:id="rId12"/>
  </p:handoutMasterIdLst>
  <p:sldIdLst>
    <p:sldId id="256" r:id="rId2"/>
    <p:sldId id="266" r:id="rId3"/>
    <p:sldId id="264" r:id="rId4"/>
    <p:sldId id="265" r:id="rId5"/>
    <p:sldId id="260" r:id="rId6"/>
    <p:sldId id="261" r:id="rId7"/>
    <p:sldId id="267" r:id="rId8"/>
    <p:sldId id="263" r:id="rId9"/>
    <p:sldId id="268" r:id="rId10"/>
  </p:sldIdLst>
  <p:sldSz cx="9144000" cy="6858000" type="screen4x3"/>
  <p:notesSz cx="6669088" cy="9928225"/>
  <p:defaultTextStyle>
    <a:defPPr>
      <a:defRPr lang="en-GB"/>
    </a:defPPr>
    <a:lvl1pPr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0042"/>
    <a:srgbClr val="969595"/>
    <a:srgbClr val="CFCECE"/>
    <a:srgbClr val="969594"/>
    <a:srgbClr val="C2C2C1"/>
    <a:srgbClr val="940143"/>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4" autoAdjust="0"/>
    <p:restoredTop sz="90844" autoAdjust="0"/>
  </p:normalViewPr>
  <p:slideViewPr>
    <p:cSldViewPr>
      <p:cViewPr varScale="1">
        <p:scale>
          <a:sx n="84" d="100"/>
          <a:sy n="84" d="100"/>
        </p:scale>
        <p:origin x="13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eaLnBrk="1" hangingPunct="1">
              <a:spcBef>
                <a:spcPct val="20000"/>
              </a:spcBef>
              <a:defRPr sz="1200" i="0"/>
            </a:lvl1pPr>
          </a:lstStyle>
          <a:p>
            <a:pPr>
              <a:defRPr/>
            </a:pPr>
            <a:endParaRPr lang="en-GB"/>
          </a:p>
        </p:txBody>
      </p:sp>
      <p:sp>
        <p:nvSpPr>
          <p:cNvPr id="7171" name="Rectangle 1027"/>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1" hangingPunct="1">
              <a:spcBef>
                <a:spcPct val="20000"/>
              </a:spcBef>
              <a:defRPr sz="1200" i="0"/>
            </a:lvl1pPr>
          </a:lstStyle>
          <a:p>
            <a:pPr>
              <a:defRPr/>
            </a:pPr>
            <a:endParaRPr lang="en-GB"/>
          </a:p>
        </p:txBody>
      </p:sp>
      <p:sp>
        <p:nvSpPr>
          <p:cNvPr id="7172" name="Rectangle 1028"/>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eaLnBrk="1" hangingPunct="1">
              <a:spcBef>
                <a:spcPct val="20000"/>
              </a:spcBef>
              <a:defRPr sz="1200" i="0"/>
            </a:lvl1pPr>
          </a:lstStyle>
          <a:p>
            <a:pPr>
              <a:defRPr/>
            </a:pPr>
            <a:endParaRPr lang="en-GB"/>
          </a:p>
        </p:txBody>
      </p:sp>
      <p:sp>
        <p:nvSpPr>
          <p:cNvPr id="7173" name="Rectangle 1029"/>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1" hangingPunct="1">
              <a:spcBef>
                <a:spcPct val="20000"/>
              </a:spcBef>
              <a:defRPr sz="1200" i="0"/>
            </a:lvl1pPr>
          </a:lstStyle>
          <a:p>
            <a:pPr>
              <a:defRPr/>
            </a:pPr>
            <a:fld id="{DFFDAE0A-FD54-4453-842D-4E2D94574F25}" type="slidenum">
              <a:rPr lang="en-GB" altLang="et-EE"/>
              <a:pPr>
                <a:defRPr/>
              </a:pPr>
              <a:t>‹#›</a:t>
            </a:fld>
            <a:endParaRPr lang="en-GB" altLang="et-EE"/>
          </a:p>
        </p:txBody>
      </p:sp>
    </p:spTree>
    <p:extLst>
      <p:ext uri="{BB962C8B-B14F-4D97-AF65-F5344CB8AC3E}">
        <p14:creationId xmlns:p14="http://schemas.microsoft.com/office/powerpoint/2010/main" val="1895749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76550"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20000"/>
              </a:spcBef>
              <a:defRPr sz="1200"/>
            </a:lvl1pPr>
          </a:lstStyle>
          <a:p>
            <a:pPr>
              <a:defRPr/>
            </a:pPr>
            <a:endParaRPr lang="en-GB"/>
          </a:p>
        </p:txBody>
      </p:sp>
      <p:sp>
        <p:nvSpPr>
          <p:cNvPr id="10243" name="Rectangle 3"/>
          <p:cNvSpPr>
            <a:spLocks noGrp="1" noChangeArrowheads="1"/>
          </p:cNvSpPr>
          <p:nvPr>
            <p:ph type="dt" idx="1"/>
          </p:nvPr>
        </p:nvSpPr>
        <p:spPr bwMode="auto">
          <a:xfrm>
            <a:off x="3762375" y="0"/>
            <a:ext cx="2878138"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defRPr sz="1200"/>
            </a:lvl1pPr>
          </a:lstStyle>
          <a:p>
            <a:pPr>
              <a:defRPr/>
            </a:pPr>
            <a:endParaRPr lang="en-GB"/>
          </a:p>
        </p:txBody>
      </p:sp>
      <p:sp>
        <p:nvSpPr>
          <p:cNvPr id="18436" name="Rectangle 4"/>
          <p:cNvSpPr>
            <a:spLocks noChangeArrowheads="1" noTextEdit="1"/>
          </p:cNvSpPr>
          <p:nvPr>
            <p:ph type="sldImg" idx="2"/>
          </p:nvPr>
        </p:nvSpPr>
        <p:spPr bwMode="auto">
          <a:xfrm>
            <a:off x="804863" y="708025"/>
            <a:ext cx="5029200" cy="3773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885825" y="4716463"/>
            <a:ext cx="4868863" cy="4481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32925"/>
            <a:ext cx="2876550" cy="473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20000"/>
              </a:spcBef>
              <a:defRPr sz="1200"/>
            </a:lvl1pPr>
          </a:lstStyle>
          <a:p>
            <a:pPr>
              <a:defRPr/>
            </a:pPr>
            <a:endParaRPr lang="en-GB"/>
          </a:p>
        </p:txBody>
      </p:sp>
      <p:sp>
        <p:nvSpPr>
          <p:cNvPr id="10247" name="Rectangle 7"/>
          <p:cNvSpPr>
            <a:spLocks noGrp="1" noChangeArrowheads="1"/>
          </p:cNvSpPr>
          <p:nvPr>
            <p:ph type="sldNum" sz="quarter" idx="5"/>
          </p:nvPr>
        </p:nvSpPr>
        <p:spPr bwMode="auto">
          <a:xfrm>
            <a:off x="3762375" y="9432925"/>
            <a:ext cx="2878138" cy="473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20000"/>
              </a:spcBef>
              <a:defRPr sz="1200"/>
            </a:lvl1pPr>
          </a:lstStyle>
          <a:p>
            <a:pPr>
              <a:defRPr/>
            </a:pPr>
            <a:fld id="{541CD247-8115-4344-9431-F969A81517DF}" type="slidenum">
              <a:rPr lang="en-GB" altLang="et-EE"/>
              <a:pPr>
                <a:defRPr/>
              </a:pPr>
              <a:t>‹#›</a:t>
            </a:fld>
            <a:endParaRPr lang="en-GB" altLang="et-EE"/>
          </a:p>
        </p:txBody>
      </p:sp>
    </p:spTree>
    <p:extLst>
      <p:ext uri="{BB962C8B-B14F-4D97-AF65-F5344CB8AC3E}">
        <p14:creationId xmlns:p14="http://schemas.microsoft.com/office/powerpoint/2010/main" val="3377586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t-EE" smtClean="0"/>
              <a:t>Muutke pealkirja laadi</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n-US" dirty="0"/>
          </a:p>
        </p:txBody>
      </p:sp>
      <p:sp>
        <p:nvSpPr>
          <p:cNvPr id="5" name="Date Placeholder 3"/>
          <p:cNvSpPr>
            <a:spLocks noGrp="1"/>
          </p:cNvSpPr>
          <p:nvPr>
            <p:ph type="dt" sz="half" idx="10"/>
          </p:nvPr>
        </p:nvSpPr>
        <p:spPr/>
        <p:txBody>
          <a:bodyPr/>
          <a:lstStyle>
            <a:lvl1pPr>
              <a:defRPr/>
            </a:lvl1pPr>
          </a:lstStyle>
          <a:p>
            <a:pPr>
              <a:defRPr/>
            </a:pPr>
            <a:r>
              <a:rPr lang="et-EE"/>
              <a:t>03.12.2007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487E8F23-CDF1-424E-86B1-D3F412900540}" type="slidenum">
              <a:rPr lang="en-GB" altLang="et-EE"/>
              <a:pPr>
                <a:defRPr/>
              </a:pPr>
              <a:t>‹#›</a:t>
            </a:fld>
            <a:endParaRPr lang="en-GB" altLang="et-EE"/>
          </a:p>
        </p:txBody>
      </p:sp>
    </p:spTree>
    <p:extLst>
      <p:ext uri="{BB962C8B-B14F-4D97-AF65-F5344CB8AC3E}">
        <p14:creationId xmlns:p14="http://schemas.microsoft.com/office/powerpoint/2010/main" val="426425276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t-EE" smtClean="0"/>
              <a:t>Muutke pealkirja laadi</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5" name="Date Placeholder 3"/>
          <p:cNvSpPr>
            <a:spLocks noGrp="1"/>
          </p:cNvSpPr>
          <p:nvPr>
            <p:ph type="dt" sz="half" idx="10"/>
          </p:nvPr>
        </p:nvSpPr>
        <p:spPr/>
        <p:txBody>
          <a:bodyPr/>
          <a:lstStyle>
            <a:lvl1pPr>
              <a:defRPr/>
            </a:lvl1pPr>
          </a:lstStyle>
          <a:p>
            <a:pPr>
              <a:defRPr/>
            </a:pPr>
            <a:r>
              <a:rPr lang="et-EE"/>
              <a:t>03.12.2007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289EBB78-FA03-412D-8BD8-E711959139A3}" type="slidenum">
              <a:rPr lang="en-GB" altLang="et-EE"/>
              <a:pPr>
                <a:defRPr/>
              </a:pPr>
              <a:t>‹#›</a:t>
            </a:fld>
            <a:endParaRPr lang="en-GB" altLang="et-EE"/>
          </a:p>
        </p:txBody>
      </p:sp>
    </p:spTree>
    <p:extLst>
      <p:ext uri="{BB962C8B-B14F-4D97-AF65-F5344CB8AC3E}">
        <p14:creationId xmlns:p14="http://schemas.microsoft.com/office/powerpoint/2010/main" val="172116672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defRPr/>
            </a:pPr>
            <a:r>
              <a:rPr lang="en-US" altLang="et-EE"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defRPr/>
            </a:pPr>
            <a:r>
              <a:rPr lang="en-US" altLang="et-EE" sz="8000" smtClean="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t-EE" smtClean="0"/>
              <a:t>Muutke pealkirja laadi</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Muutke teksti laade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8" name="Date Placeholder 3"/>
          <p:cNvSpPr>
            <a:spLocks noGrp="1"/>
          </p:cNvSpPr>
          <p:nvPr>
            <p:ph type="dt" sz="half" idx="14"/>
          </p:nvPr>
        </p:nvSpPr>
        <p:spPr/>
        <p:txBody>
          <a:bodyPr/>
          <a:lstStyle>
            <a:lvl1pPr>
              <a:defRPr/>
            </a:lvl1pPr>
          </a:lstStyle>
          <a:p>
            <a:pPr>
              <a:defRPr/>
            </a:pPr>
            <a:r>
              <a:rPr lang="et-EE"/>
              <a:t>03.12.2007</a:t>
            </a:r>
            <a:endParaRPr lang="en-GB"/>
          </a:p>
        </p:txBody>
      </p:sp>
      <p:sp>
        <p:nvSpPr>
          <p:cNvPr id="9" name="Footer Placeholder 4"/>
          <p:cNvSpPr>
            <a:spLocks noGrp="1"/>
          </p:cNvSpPr>
          <p:nvPr>
            <p:ph type="ftr" sz="quarter" idx="15"/>
          </p:nvPr>
        </p:nvSpPr>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D4A851EE-25EF-4A95-918B-E983E8621042}" type="slidenum">
              <a:rPr lang="en-GB" altLang="et-EE"/>
              <a:pPr>
                <a:defRPr/>
              </a:pPr>
              <a:t>‹#›</a:t>
            </a:fld>
            <a:endParaRPr lang="en-GB" altLang="et-EE"/>
          </a:p>
        </p:txBody>
      </p:sp>
    </p:spTree>
    <p:extLst>
      <p:ext uri="{BB962C8B-B14F-4D97-AF65-F5344CB8AC3E}">
        <p14:creationId xmlns:p14="http://schemas.microsoft.com/office/powerpoint/2010/main" val="192369731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t-EE" smtClean="0"/>
              <a:t>Muutke pealkirja laadi</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t-EE" smtClean="0"/>
              <a:t>Muutke teksti laade</a:t>
            </a:r>
          </a:p>
        </p:txBody>
      </p:sp>
      <p:sp>
        <p:nvSpPr>
          <p:cNvPr id="6" name="Date Placeholder 4"/>
          <p:cNvSpPr>
            <a:spLocks noGrp="1"/>
          </p:cNvSpPr>
          <p:nvPr>
            <p:ph type="dt" sz="half" idx="10"/>
          </p:nvPr>
        </p:nvSpPr>
        <p:spPr/>
        <p:txBody>
          <a:bodyPr/>
          <a:lstStyle>
            <a:lvl1pPr>
              <a:defRPr/>
            </a:lvl1pPr>
          </a:lstStyle>
          <a:p>
            <a:pPr>
              <a:defRPr/>
            </a:pPr>
            <a:r>
              <a:rPr lang="et-EE"/>
              <a:t>03.12.2007</a:t>
            </a: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3338FDAF-AADA-4466-9F4A-39942E97EB7F}" type="slidenum">
              <a:rPr lang="en-GB" altLang="et-EE"/>
              <a:pPr>
                <a:defRPr/>
              </a:pPr>
              <a:t>‹#›</a:t>
            </a:fld>
            <a:endParaRPr lang="en-GB" altLang="et-EE"/>
          </a:p>
        </p:txBody>
      </p:sp>
    </p:spTree>
    <p:extLst>
      <p:ext uri="{BB962C8B-B14F-4D97-AF65-F5344CB8AC3E}">
        <p14:creationId xmlns:p14="http://schemas.microsoft.com/office/powerpoint/2010/main" val="217014702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defRPr/>
            </a:pPr>
            <a:r>
              <a:rPr lang="en-US" altLang="et-EE"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defRPr/>
            </a:pPr>
            <a:r>
              <a:rPr lang="en-US" altLang="et-EE" sz="8000" smtClean="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t-EE" smtClean="0"/>
              <a:t>Muutke pealkirja laadi</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Muutke teksti laade</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t-EE" smtClean="0"/>
              <a:t>Muutke teksti laade</a:t>
            </a:r>
          </a:p>
        </p:txBody>
      </p:sp>
      <p:sp>
        <p:nvSpPr>
          <p:cNvPr id="8" name="Date Placeholder 4"/>
          <p:cNvSpPr>
            <a:spLocks noGrp="1"/>
          </p:cNvSpPr>
          <p:nvPr>
            <p:ph type="dt" sz="half" idx="14"/>
          </p:nvPr>
        </p:nvSpPr>
        <p:spPr/>
        <p:txBody>
          <a:bodyPr/>
          <a:lstStyle>
            <a:lvl1pPr>
              <a:defRPr/>
            </a:lvl1pPr>
          </a:lstStyle>
          <a:p>
            <a:pPr>
              <a:defRPr/>
            </a:pPr>
            <a:r>
              <a:rPr lang="et-EE"/>
              <a:t>03.12.2007</a:t>
            </a:r>
            <a:endParaRPr lang="en-GB"/>
          </a:p>
        </p:txBody>
      </p:sp>
      <p:sp>
        <p:nvSpPr>
          <p:cNvPr id="9" name="Footer Placeholder 5"/>
          <p:cNvSpPr>
            <a:spLocks noGrp="1"/>
          </p:cNvSpPr>
          <p:nvPr>
            <p:ph type="ftr" sz="quarter" idx="15"/>
          </p:nvPr>
        </p:nvSpPr>
        <p:spPr/>
        <p:txBody>
          <a:bodyPr/>
          <a:lstStyle>
            <a:lvl1pPr>
              <a:defRPr/>
            </a:lvl1pPr>
          </a:lstStyle>
          <a:p>
            <a:pPr>
              <a:defRPr/>
            </a:pPr>
            <a:endParaRPr lang="en-GB"/>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5CCAA166-ADC0-4739-BFA9-39AB480F9FEB}" type="slidenum">
              <a:rPr lang="en-GB" altLang="et-EE"/>
              <a:pPr>
                <a:defRPr/>
              </a:pPr>
              <a:t>‹#›</a:t>
            </a:fld>
            <a:endParaRPr lang="en-GB" altLang="et-EE"/>
          </a:p>
        </p:txBody>
      </p:sp>
    </p:spTree>
    <p:extLst>
      <p:ext uri="{BB962C8B-B14F-4D97-AF65-F5344CB8AC3E}">
        <p14:creationId xmlns:p14="http://schemas.microsoft.com/office/powerpoint/2010/main" val="401811802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t-EE" smtClean="0"/>
              <a:t>Muutke pealkirja laadi</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Muutke teksti laade</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t-EE" smtClean="0"/>
              <a:t>Muutke teksti laade</a:t>
            </a:r>
          </a:p>
        </p:txBody>
      </p:sp>
      <p:sp>
        <p:nvSpPr>
          <p:cNvPr id="6" name="Date Placeholder 4"/>
          <p:cNvSpPr>
            <a:spLocks noGrp="1"/>
          </p:cNvSpPr>
          <p:nvPr>
            <p:ph type="dt" sz="half" idx="14"/>
          </p:nvPr>
        </p:nvSpPr>
        <p:spPr/>
        <p:txBody>
          <a:bodyPr/>
          <a:lstStyle>
            <a:lvl1pPr>
              <a:defRPr/>
            </a:lvl1pPr>
          </a:lstStyle>
          <a:p>
            <a:pPr>
              <a:defRPr/>
            </a:pPr>
            <a:r>
              <a:rPr lang="et-EE"/>
              <a:t>03.12.2007</a:t>
            </a:r>
            <a:endParaRPr lang="en-GB"/>
          </a:p>
        </p:txBody>
      </p:sp>
      <p:sp>
        <p:nvSpPr>
          <p:cNvPr id="7" name="Footer Placeholder 5"/>
          <p:cNvSpPr>
            <a:spLocks noGrp="1"/>
          </p:cNvSpPr>
          <p:nvPr>
            <p:ph type="ftr" sz="quarter" idx="15"/>
          </p:nvPr>
        </p:nvSpPr>
        <p:spPr/>
        <p:txBody>
          <a:bodyPr/>
          <a:lstStyle>
            <a:lvl1pPr>
              <a:defRPr/>
            </a:lvl1pPr>
          </a:lstStyle>
          <a:p>
            <a:pPr>
              <a:defRPr/>
            </a:pPr>
            <a:endParaRPr lang="en-GB"/>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42C4156C-7BA7-4760-8720-41DB7B729B62}" type="slidenum">
              <a:rPr lang="en-GB" altLang="et-EE"/>
              <a:pPr>
                <a:defRPr/>
              </a:pPr>
              <a:t>‹#›</a:t>
            </a:fld>
            <a:endParaRPr lang="en-GB" altLang="et-EE"/>
          </a:p>
        </p:txBody>
      </p:sp>
    </p:spTree>
    <p:extLst>
      <p:ext uri="{BB962C8B-B14F-4D97-AF65-F5344CB8AC3E}">
        <p14:creationId xmlns:p14="http://schemas.microsoft.com/office/powerpoint/2010/main" val="390587822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3"/>
          <p:cNvSpPr>
            <a:spLocks noGrp="1"/>
          </p:cNvSpPr>
          <p:nvPr>
            <p:ph type="dt" sz="half" idx="10"/>
          </p:nvPr>
        </p:nvSpPr>
        <p:spPr/>
        <p:txBody>
          <a:bodyPr/>
          <a:lstStyle>
            <a:lvl1pPr>
              <a:defRPr/>
            </a:lvl1pPr>
          </a:lstStyle>
          <a:p>
            <a:pPr>
              <a:defRPr/>
            </a:pPr>
            <a:r>
              <a:rPr lang="et-EE"/>
              <a:t>03.12.2007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126B42-97CB-4418-A198-EDF448A7EE2E}" type="slidenum">
              <a:rPr lang="en-GB" altLang="et-EE"/>
              <a:pPr>
                <a:defRPr/>
              </a:pPr>
              <a:t>‹#›</a:t>
            </a:fld>
            <a:endParaRPr lang="en-GB" altLang="et-EE"/>
          </a:p>
        </p:txBody>
      </p:sp>
    </p:spTree>
    <p:extLst>
      <p:ext uri="{BB962C8B-B14F-4D97-AF65-F5344CB8AC3E}">
        <p14:creationId xmlns:p14="http://schemas.microsoft.com/office/powerpoint/2010/main" val="383989399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Vertical Title 1"/>
          <p:cNvSpPr>
            <a:spLocks noGrp="1"/>
          </p:cNvSpPr>
          <p:nvPr>
            <p:ph type="title" orient="vert"/>
          </p:nvPr>
        </p:nvSpPr>
        <p:spPr>
          <a:xfrm>
            <a:off x="6878535" y="627406"/>
            <a:ext cx="1656132" cy="5283817"/>
          </a:xfrm>
        </p:spPr>
        <p:txBody>
          <a:bodyPr vert="eaVert" anchor="ctr"/>
          <a:lstStyle/>
          <a:p>
            <a:r>
              <a:rPr lang="et-EE" smtClean="0"/>
              <a:t>Muutke pealkirja laadi</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3"/>
          <p:cNvSpPr>
            <a:spLocks noGrp="1"/>
          </p:cNvSpPr>
          <p:nvPr>
            <p:ph type="dt" sz="half" idx="10"/>
          </p:nvPr>
        </p:nvSpPr>
        <p:spPr/>
        <p:txBody>
          <a:bodyPr/>
          <a:lstStyle>
            <a:lvl1pPr>
              <a:defRPr/>
            </a:lvl1pPr>
          </a:lstStyle>
          <a:p>
            <a:pPr>
              <a:defRPr/>
            </a:pPr>
            <a:r>
              <a:rPr lang="et-EE"/>
              <a:t>03.12.2007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E6B9DB-826F-44A7-B64C-ED44DCF5E513}" type="slidenum">
              <a:rPr lang="en-GB" altLang="et-EE"/>
              <a:pPr>
                <a:defRPr/>
              </a:pPr>
              <a:t>‹#›</a:t>
            </a:fld>
            <a:endParaRPr lang="en-GB" altLang="et-EE"/>
          </a:p>
        </p:txBody>
      </p:sp>
    </p:spTree>
    <p:extLst>
      <p:ext uri="{BB962C8B-B14F-4D97-AF65-F5344CB8AC3E}">
        <p14:creationId xmlns:p14="http://schemas.microsoft.com/office/powerpoint/2010/main" val="2719659262"/>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5201" y="624110"/>
            <a:ext cx="6589199" cy="1280890"/>
          </a:xfrm>
        </p:spPr>
        <p:txBody>
          <a:bodyPr/>
          <a:lstStyle/>
          <a:p>
            <a:r>
              <a:rPr lang="et-EE" smtClean="0"/>
              <a:t>Muutke pealkirja laadi</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3"/>
          <p:cNvSpPr>
            <a:spLocks noGrp="1"/>
          </p:cNvSpPr>
          <p:nvPr>
            <p:ph type="dt" sz="half" idx="10"/>
          </p:nvPr>
        </p:nvSpPr>
        <p:spPr/>
        <p:txBody>
          <a:bodyPr/>
          <a:lstStyle>
            <a:lvl1pPr>
              <a:defRPr/>
            </a:lvl1pPr>
          </a:lstStyle>
          <a:p>
            <a:pPr>
              <a:defRPr/>
            </a:pPr>
            <a:r>
              <a:rPr lang="et-EE"/>
              <a:t>03.12.2007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A550CCB-BA0B-4CF8-8A81-F1DEF433D35A}" type="slidenum">
              <a:rPr lang="en-GB" altLang="et-EE"/>
              <a:pPr>
                <a:defRPr/>
              </a:pPr>
              <a:t>‹#›</a:t>
            </a:fld>
            <a:endParaRPr lang="en-GB" altLang="et-EE"/>
          </a:p>
        </p:txBody>
      </p:sp>
    </p:spTree>
    <p:extLst>
      <p:ext uri="{BB962C8B-B14F-4D97-AF65-F5344CB8AC3E}">
        <p14:creationId xmlns:p14="http://schemas.microsoft.com/office/powerpoint/2010/main" val="4129539920"/>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t-EE" smtClean="0"/>
              <a:t>Muutke pealkirja laadi</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5" name="Date Placeholder 3"/>
          <p:cNvSpPr>
            <a:spLocks noGrp="1"/>
          </p:cNvSpPr>
          <p:nvPr>
            <p:ph type="dt" sz="half" idx="10"/>
          </p:nvPr>
        </p:nvSpPr>
        <p:spPr/>
        <p:txBody>
          <a:bodyPr/>
          <a:lstStyle>
            <a:lvl1pPr>
              <a:defRPr/>
            </a:lvl1pPr>
          </a:lstStyle>
          <a:p>
            <a:pPr>
              <a:defRPr/>
            </a:pPr>
            <a:r>
              <a:rPr lang="et-EE"/>
              <a:t>03.12.2007</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87A23CBB-2D9F-46D9-AC5E-4A131C2FAF16}" type="slidenum">
              <a:rPr lang="en-GB" altLang="et-EE"/>
              <a:pPr>
                <a:defRPr/>
              </a:pPr>
              <a:t>‹#›</a:t>
            </a:fld>
            <a:endParaRPr lang="en-GB" altLang="et-EE"/>
          </a:p>
        </p:txBody>
      </p:sp>
    </p:spTree>
    <p:extLst>
      <p:ext uri="{BB962C8B-B14F-4D97-AF65-F5344CB8AC3E}">
        <p14:creationId xmlns:p14="http://schemas.microsoft.com/office/powerpoint/2010/main" val="298024219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8" name="Title 7"/>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6" name="Date Placeholder 4"/>
          <p:cNvSpPr>
            <a:spLocks noGrp="1"/>
          </p:cNvSpPr>
          <p:nvPr>
            <p:ph type="dt" sz="half" idx="10"/>
          </p:nvPr>
        </p:nvSpPr>
        <p:spPr/>
        <p:txBody>
          <a:bodyPr/>
          <a:lstStyle>
            <a:lvl1pPr>
              <a:defRPr/>
            </a:lvl1pPr>
          </a:lstStyle>
          <a:p>
            <a:pPr>
              <a:defRPr/>
            </a:pPr>
            <a:r>
              <a:rPr lang="et-EE"/>
              <a:t>03.12.2007</a:t>
            </a: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8664853-A380-4DED-AF59-DADDB0DFC33B}" type="slidenum">
              <a:rPr lang="en-GB" altLang="et-EE"/>
              <a:pPr>
                <a:defRPr/>
              </a:pPr>
              <a:t>‹#›</a:t>
            </a:fld>
            <a:endParaRPr lang="en-GB" altLang="et-EE"/>
          </a:p>
        </p:txBody>
      </p:sp>
    </p:spTree>
    <p:extLst>
      <p:ext uri="{BB962C8B-B14F-4D97-AF65-F5344CB8AC3E}">
        <p14:creationId xmlns:p14="http://schemas.microsoft.com/office/powerpoint/2010/main" val="718688107"/>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 name="Title 9"/>
          <p:cNvSpPr>
            <a:spLocks noGrp="1"/>
          </p:cNvSpPr>
          <p:nvPr>
            <p:ph type="title"/>
          </p:nvPr>
        </p:nvSpPr>
        <p:spPr/>
        <p:txBody>
          <a:bodyPr/>
          <a:lstStyle/>
          <a:p>
            <a:r>
              <a:rPr lang="et-EE" smtClean="0"/>
              <a:t>Muutke pealkirja laadi</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8" name="Date Placeholder 6"/>
          <p:cNvSpPr>
            <a:spLocks noGrp="1"/>
          </p:cNvSpPr>
          <p:nvPr>
            <p:ph type="dt" sz="half" idx="10"/>
          </p:nvPr>
        </p:nvSpPr>
        <p:spPr/>
        <p:txBody>
          <a:bodyPr/>
          <a:lstStyle>
            <a:lvl1pPr>
              <a:defRPr/>
            </a:lvl1pPr>
          </a:lstStyle>
          <a:p>
            <a:pPr>
              <a:defRPr/>
            </a:pPr>
            <a:r>
              <a:rPr lang="et-EE"/>
              <a:t>03.12.2007</a:t>
            </a:r>
            <a:endParaRPr lang="en-GB"/>
          </a:p>
        </p:txBody>
      </p:sp>
      <p:sp>
        <p:nvSpPr>
          <p:cNvPr id="9" name="Footer Placeholder 7"/>
          <p:cNvSpPr>
            <a:spLocks noGrp="1"/>
          </p:cNvSpPr>
          <p:nvPr>
            <p:ph type="ftr" sz="quarter" idx="11"/>
          </p:nvPr>
        </p:nvSpPr>
        <p:spPr/>
        <p:txBody>
          <a:bodyPr/>
          <a:lstStyle>
            <a:lvl1pPr>
              <a:defRPr/>
            </a:lvl1pPr>
          </a:lstStyle>
          <a:p>
            <a:pPr>
              <a:defRPr/>
            </a:pPr>
            <a:endParaRPr lang="en-GB"/>
          </a:p>
        </p:txBody>
      </p:sp>
      <p:sp>
        <p:nvSpPr>
          <p:cNvPr id="11" name="Slide Number Placeholder 5"/>
          <p:cNvSpPr>
            <a:spLocks noGrp="1"/>
          </p:cNvSpPr>
          <p:nvPr>
            <p:ph type="sldNum" sz="quarter" idx="12"/>
          </p:nvPr>
        </p:nvSpPr>
        <p:spPr/>
        <p:txBody>
          <a:bodyPr/>
          <a:lstStyle>
            <a:lvl1pPr>
              <a:defRPr/>
            </a:lvl1pPr>
          </a:lstStyle>
          <a:p>
            <a:pPr>
              <a:defRPr/>
            </a:pPr>
            <a:fld id="{F0065C4D-63D8-4CED-BB61-8DA86F60E9F5}" type="slidenum">
              <a:rPr lang="en-GB" altLang="et-EE"/>
              <a:pPr>
                <a:defRPr/>
              </a:pPr>
              <a:t>‹#›</a:t>
            </a:fld>
            <a:endParaRPr lang="en-GB" altLang="et-EE"/>
          </a:p>
        </p:txBody>
      </p:sp>
    </p:spTree>
    <p:extLst>
      <p:ext uri="{BB962C8B-B14F-4D97-AF65-F5344CB8AC3E}">
        <p14:creationId xmlns:p14="http://schemas.microsoft.com/office/powerpoint/2010/main" val="366599481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5200" y="624110"/>
            <a:ext cx="6589200" cy="1280890"/>
          </a:xfrm>
        </p:spPr>
        <p:txBody>
          <a:bodyPr/>
          <a:lstStyle/>
          <a:p>
            <a:r>
              <a:rPr lang="et-EE" smtClean="0"/>
              <a:t>Muutke pealkirja laadi</a:t>
            </a:r>
            <a:endParaRPr lang="en-US" dirty="0"/>
          </a:p>
        </p:txBody>
      </p:sp>
      <p:sp>
        <p:nvSpPr>
          <p:cNvPr id="4" name="Date Placeholder 2"/>
          <p:cNvSpPr>
            <a:spLocks noGrp="1"/>
          </p:cNvSpPr>
          <p:nvPr>
            <p:ph type="dt" sz="half" idx="10"/>
          </p:nvPr>
        </p:nvSpPr>
        <p:spPr/>
        <p:txBody>
          <a:bodyPr/>
          <a:lstStyle>
            <a:lvl1pPr>
              <a:defRPr/>
            </a:lvl1pPr>
          </a:lstStyle>
          <a:p>
            <a:pPr>
              <a:defRPr/>
            </a:pPr>
            <a:r>
              <a:rPr lang="et-EE"/>
              <a:t>03.12.2007</a:t>
            </a: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71E3816A-1067-43FA-B975-FB13659ED7BF}" type="slidenum">
              <a:rPr lang="en-GB" altLang="et-EE"/>
              <a:pPr>
                <a:defRPr/>
              </a:pPr>
              <a:t>‹#›</a:t>
            </a:fld>
            <a:endParaRPr lang="en-GB" altLang="et-EE"/>
          </a:p>
        </p:txBody>
      </p:sp>
    </p:spTree>
    <p:extLst>
      <p:ext uri="{BB962C8B-B14F-4D97-AF65-F5344CB8AC3E}">
        <p14:creationId xmlns:p14="http://schemas.microsoft.com/office/powerpoint/2010/main" val="1215045497"/>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3" name="Date Placeholder 1"/>
          <p:cNvSpPr>
            <a:spLocks noGrp="1"/>
          </p:cNvSpPr>
          <p:nvPr>
            <p:ph type="dt" sz="half" idx="10"/>
          </p:nvPr>
        </p:nvSpPr>
        <p:spPr/>
        <p:txBody>
          <a:bodyPr/>
          <a:lstStyle>
            <a:lvl1pPr>
              <a:defRPr/>
            </a:lvl1pPr>
          </a:lstStyle>
          <a:p>
            <a:pPr>
              <a:defRPr/>
            </a:pPr>
            <a:r>
              <a:rPr lang="et-EE"/>
              <a:t>03.12.2007</a:t>
            </a:r>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pPr>
              <a:defRPr/>
            </a:pPr>
            <a:fld id="{EE27B1BE-2D6E-4973-A371-1B7F1FE3AD84}" type="slidenum">
              <a:rPr lang="en-GB" altLang="et-EE"/>
              <a:pPr>
                <a:defRPr/>
              </a:pPr>
              <a:t>‹#›</a:t>
            </a:fld>
            <a:endParaRPr lang="en-GB" altLang="et-EE"/>
          </a:p>
        </p:txBody>
      </p:sp>
    </p:spTree>
    <p:extLst>
      <p:ext uri="{BB962C8B-B14F-4D97-AF65-F5344CB8AC3E}">
        <p14:creationId xmlns:p14="http://schemas.microsoft.com/office/powerpoint/2010/main" val="1463109135"/>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t-EE" smtClean="0"/>
              <a:t>Muutke pealkirja laadi</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6" name="Date Placeholder 4"/>
          <p:cNvSpPr>
            <a:spLocks noGrp="1"/>
          </p:cNvSpPr>
          <p:nvPr>
            <p:ph type="dt" sz="half" idx="10"/>
          </p:nvPr>
        </p:nvSpPr>
        <p:spPr/>
        <p:txBody>
          <a:bodyPr/>
          <a:lstStyle>
            <a:lvl1pPr>
              <a:defRPr/>
            </a:lvl1pPr>
          </a:lstStyle>
          <a:p>
            <a:pPr>
              <a:defRPr/>
            </a:pPr>
            <a:r>
              <a:rPr lang="et-EE"/>
              <a:t>03.12.2007</a:t>
            </a: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987DD1A6-F44C-4538-85C8-A4E03D675D6F}" type="slidenum">
              <a:rPr lang="en-GB" altLang="et-EE"/>
              <a:pPr>
                <a:defRPr/>
              </a:pPr>
              <a:t>‹#›</a:t>
            </a:fld>
            <a:endParaRPr lang="en-GB" altLang="et-EE"/>
          </a:p>
        </p:txBody>
      </p:sp>
    </p:spTree>
    <p:extLst>
      <p:ext uri="{BB962C8B-B14F-4D97-AF65-F5344CB8AC3E}">
        <p14:creationId xmlns:p14="http://schemas.microsoft.com/office/powerpoint/2010/main" val="73257179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t-EE" smtClean="0"/>
              <a:t>Muutke pealkirja laadi</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t-EE" noProof="0" smtClean="0"/>
              <a:t>Pildi lisamiseks klõpsake ikooni</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6" name="Date Placeholder 4"/>
          <p:cNvSpPr>
            <a:spLocks noGrp="1"/>
          </p:cNvSpPr>
          <p:nvPr>
            <p:ph type="dt" sz="half" idx="10"/>
          </p:nvPr>
        </p:nvSpPr>
        <p:spPr/>
        <p:txBody>
          <a:bodyPr/>
          <a:lstStyle>
            <a:lvl1pPr>
              <a:defRPr/>
            </a:lvl1pPr>
          </a:lstStyle>
          <a:p>
            <a:pPr>
              <a:defRPr/>
            </a:pPr>
            <a:r>
              <a:rPr lang="et-EE"/>
              <a:t>03.12.2007</a:t>
            </a: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4E39E9C4-729F-4728-A3BB-28BFD600A1BD}" type="slidenum">
              <a:rPr lang="en-GB" altLang="et-EE"/>
              <a:pPr>
                <a:defRPr/>
              </a:pPr>
              <a:t>‹#›</a:t>
            </a:fld>
            <a:endParaRPr lang="en-GB" altLang="et-EE"/>
          </a:p>
        </p:txBody>
      </p:sp>
    </p:spTree>
    <p:extLst>
      <p:ext uri="{BB962C8B-B14F-4D97-AF65-F5344CB8AC3E}">
        <p14:creationId xmlns:p14="http://schemas.microsoft.com/office/powerpoint/2010/main" val="2496938936"/>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t-EE"/>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t-EE" altLang="et-EE" smtClean="0"/>
              <a:t>Muutke pealkirja laadi</a:t>
            </a:r>
            <a:endParaRPr lang="en-US" altLang="et-EE" smtClean="0"/>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t-EE" altLang="et-EE" smtClean="0"/>
              <a:t>Muutke teksti laade</a:t>
            </a:r>
          </a:p>
          <a:p>
            <a:pPr lvl="1"/>
            <a:r>
              <a:rPr lang="et-EE" altLang="et-EE" smtClean="0"/>
              <a:t>Teine tase</a:t>
            </a:r>
          </a:p>
          <a:p>
            <a:pPr lvl="2"/>
            <a:r>
              <a:rPr lang="et-EE" altLang="et-EE" smtClean="0"/>
              <a:t>Kolmas tase</a:t>
            </a:r>
          </a:p>
          <a:p>
            <a:pPr lvl="3"/>
            <a:r>
              <a:rPr lang="et-EE" altLang="et-EE" smtClean="0"/>
              <a:t>Neljas tase</a:t>
            </a:r>
          </a:p>
          <a:p>
            <a:pPr lvl="4"/>
            <a:r>
              <a:rPr lang="et-EE" altLang="et-EE" smtClean="0"/>
              <a:t>Viies tase</a:t>
            </a:r>
            <a:endParaRPr lang="en-US" altLang="et-EE"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t-EE"/>
              <a:t>03.12.2007</a:t>
            </a:r>
            <a:endParaRPr lang="en-GB"/>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DBB6DFEE-A0D8-4D08-8507-2368F63D400A}" type="slidenum">
              <a:rPr lang="en-GB" altLang="et-EE"/>
              <a:pPr>
                <a:defRPr/>
              </a:pPr>
              <a:t>‹#›</a:t>
            </a:fld>
            <a:endParaRPr lang="en-GB" altLang="et-EE"/>
          </a:p>
        </p:txBody>
      </p:sp>
    </p:spTree>
  </p:cSld>
  <p:clrMap bg1="lt1" tx1="dk1" bg2="lt2" tx2="dk2" accent1="accent1" accent2="accent2" accent3="accent3" accent4="accent4" accent5="accent5" accent6="accent6" hlink="hlink" folHlink="folHlink"/>
  <p:sldLayoutIdLst>
    <p:sldLayoutId id="2147485903" r:id="rId1"/>
    <p:sldLayoutId id="2147485904" r:id="rId2"/>
    <p:sldLayoutId id="2147485905" r:id="rId3"/>
    <p:sldLayoutId id="2147485906" r:id="rId4"/>
    <p:sldLayoutId id="2147485907" r:id="rId5"/>
    <p:sldLayoutId id="2147485908" r:id="rId6"/>
    <p:sldLayoutId id="2147485909" r:id="rId7"/>
    <p:sldLayoutId id="2147485910" r:id="rId8"/>
    <p:sldLayoutId id="2147485911" r:id="rId9"/>
    <p:sldLayoutId id="2147485912" r:id="rId10"/>
    <p:sldLayoutId id="2147485913" r:id="rId11"/>
    <p:sldLayoutId id="2147485914" r:id="rId12"/>
    <p:sldLayoutId id="2147485915" r:id="rId13"/>
    <p:sldLayoutId id="2147485916" r:id="rId14"/>
    <p:sldLayoutId id="2147485917" r:id="rId15"/>
    <p:sldLayoutId id="2147485918" r:id="rId16"/>
  </p:sldLayoutIdLst>
  <p:hf hdr="0" ftr="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23863" y="2370138"/>
            <a:ext cx="6388100" cy="3956050"/>
          </a:xfrm>
        </p:spPr>
        <p:txBody>
          <a:bodyPr rtlCol="0">
            <a:normAutofit fontScale="90000"/>
          </a:bodyPr>
          <a:lstStyle/>
          <a:p>
            <a:pPr eaLnBrk="1" fontAlgn="auto" hangingPunct="1">
              <a:spcAft>
                <a:spcPts val="0"/>
              </a:spcAft>
              <a:defRPr/>
            </a:pP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sz="4400" i="1" dirty="0">
                <a:solidFill>
                  <a:schemeClr val="tx1">
                    <a:lumMod val="85000"/>
                    <a:lumOff val="15000"/>
                  </a:schemeClr>
                </a:solidFill>
              </a:rPr>
              <a:t/>
            </a:r>
            <a:br>
              <a:rPr lang="et-EE" altLang="et-EE" sz="4400" i="1" dirty="0">
                <a:solidFill>
                  <a:schemeClr val="tx1">
                    <a:lumMod val="85000"/>
                    <a:lumOff val="15000"/>
                  </a:schemeClr>
                </a:solidFill>
              </a:rPr>
            </a:b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sz="4400" i="1" dirty="0">
                <a:solidFill>
                  <a:schemeClr val="tx1">
                    <a:lumMod val="85000"/>
                    <a:lumOff val="15000"/>
                  </a:schemeClr>
                </a:solidFill>
              </a:rPr>
              <a:t/>
            </a:r>
            <a:br>
              <a:rPr lang="et-EE" altLang="et-EE" sz="4400" i="1" dirty="0">
                <a:solidFill>
                  <a:schemeClr val="tx1">
                    <a:lumMod val="85000"/>
                    <a:lumOff val="15000"/>
                  </a:schemeClr>
                </a:solidFill>
              </a:rPr>
            </a:b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sz="4400" i="1" dirty="0">
                <a:solidFill>
                  <a:schemeClr val="tx1">
                    <a:lumMod val="85000"/>
                    <a:lumOff val="15000"/>
                  </a:schemeClr>
                </a:solidFill>
              </a:rPr>
              <a:t/>
            </a:r>
            <a:br>
              <a:rPr lang="et-EE" altLang="et-EE" sz="4400" i="1" dirty="0">
                <a:solidFill>
                  <a:schemeClr val="tx1">
                    <a:lumMod val="85000"/>
                    <a:lumOff val="15000"/>
                  </a:schemeClr>
                </a:solidFill>
              </a:rPr>
            </a:b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sz="4400" i="1" dirty="0">
                <a:solidFill>
                  <a:schemeClr val="tx1">
                    <a:lumMod val="85000"/>
                    <a:lumOff val="15000"/>
                  </a:schemeClr>
                </a:solidFill>
              </a:rPr>
              <a:t/>
            </a:r>
            <a:br>
              <a:rPr lang="et-EE" altLang="et-EE" sz="4400" i="1" dirty="0">
                <a:solidFill>
                  <a:schemeClr val="tx1">
                    <a:lumMod val="85000"/>
                    <a:lumOff val="15000"/>
                  </a:schemeClr>
                </a:solidFill>
              </a:rPr>
            </a:b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sz="4400" i="1" dirty="0">
                <a:solidFill>
                  <a:schemeClr val="tx1">
                    <a:lumMod val="85000"/>
                    <a:lumOff val="15000"/>
                  </a:schemeClr>
                </a:solidFill>
              </a:rPr>
              <a:t/>
            </a:r>
            <a:br>
              <a:rPr lang="et-EE" altLang="et-EE" sz="4400" i="1" dirty="0">
                <a:solidFill>
                  <a:schemeClr val="tx1">
                    <a:lumMod val="85000"/>
                    <a:lumOff val="15000"/>
                  </a:schemeClr>
                </a:solidFill>
              </a:rPr>
            </a:b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sz="4400" i="1" dirty="0">
                <a:solidFill>
                  <a:schemeClr val="tx1">
                    <a:lumMod val="85000"/>
                    <a:lumOff val="15000"/>
                  </a:schemeClr>
                </a:solidFill>
              </a:rPr>
              <a:t/>
            </a:r>
            <a:br>
              <a:rPr lang="et-EE" altLang="et-EE" sz="4400" i="1" dirty="0">
                <a:solidFill>
                  <a:schemeClr val="tx1">
                    <a:lumMod val="85000"/>
                    <a:lumOff val="15000"/>
                  </a:schemeClr>
                </a:solidFill>
              </a:rPr>
            </a:b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fi-FI" altLang="et-EE" sz="4400" b="1" i="1" dirty="0" err="1">
                <a:solidFill>
                  <a:schemeClr val="tx1">
                    <a:lumMod val="85000"/>
                    <a:lumOff val="15000"/>
                  </a:schemeClr>
                </a:solidFill>
              </a:rPr>
              <a:t>Osavallad</a:t>
            </a:r>
            <a:r>
              <a:rPr lang="fi-FI" altLang="et-EE" sz="4400" b="1" i="1" dirty="0">
                <a:solidFill>
                  <a:schemeClr val="tx1">
                    <a:lumMod val="85000"/>
                    <a:lumOff val="15000"/>
                  </a:schemeClr>
                </a:solidFill>
              </a:rPr>
              <a:t> </a:t>
            </a:r>
            <a:r>
              <a:rPr lang="fi-FI" altLang="et-EE" sz="4400" b="1" i="1" dirty="0" err="1">
                <a:solidFill>
                  <a:schemeClr val="tx1">
                    <a:lumMod val="85000"/>
                    <a:lumOff val="15000"/>
                  </a:schemeClr>
                </a:solidFill>
              </a:rPr>
              <a:t>ühinenud</a:t>
            </a:r>
            <a:r>
              <a:rPr lang="fi-FI" altLang="et-EE" sz="4400" b="1" i="1" dirty="0">
                <a:solidFill>
                  <a:schemeClr val="tx1">
                    <a:lumMod val="85000"/>
                    <a:lumOff val="15000"/>
                  </a:schemeClr>
                </a:solidFill>
              </a:rPr>
              <a:t> </a:t>
            </a:r>
            <a:r>
              <a:rPr lang="fi-FI" altLang="et-EE" sz="4400" b="1" i="1" dirty="0" err="1">
                <a:solidFill>
                  <a:schemeClr val="tx1">
                    <a:lumMod val="85000"/>
                    <a:lumOff val="15000"/>
                  </a:schemeClr>
                </a:solidFill>
              </a:rPr>
              <a:t>omavalitsustes</a:t>
            </a:r>
            <a:r>
              <a:rPr lang="fi-FI" altLang="et-EE" sz="4400" b="1" i="1" dirty="0">
                <a:solidFill>
                  <a:schemeClr val="tx1">
                    <a:lumMod val="85000"/>
                    <a:lumOff val="15000"/>
                  </a:schemeClr>
                </a:solidFill>
              </a:rPr>
              <a:t>, </a:t>
            </a:r>
            <a:r>
              <a:rPr lang="fi-FI" altLang="et-EE" sz="4400" b="1" i="1" dirty="0" err="1">
                <a:solidFill>
                  <a:schemeClr val="tx1">
                    <a:lumMod val="85000"/>
                    <a:lumOff val="15000"/>
                  </a:schemeClr>
                </a:solidFill>
              </a:rPr>
              <a:t>esimene</a:t>
            </a:r>
            <a:r>
              <a:rPr lang="fi-FI" altLang="et-EE" sz="4400" b="1" i="1" dirty="0">
                <a:solidFill>
                  <a:schemeClr val="tx1">
                    <a:lumMod val="85000"/>
                    <a:lumOff val="15000"/>
                  </a:schemeClr>
                </a:solidFill>
              </a:rPr>
              <a:t> </a:t>
            </a:r>
            <a:r>
              <a:rPr lang="fi-FI" altLang="et-EE" sz="4400" b="1" i="1" dirty="0" err="1">
                <a:solidFill>
                  <a:schemeClr val="tx1">
                    <a:lumMod val="85000"/>
                    <a:lumOff val="15000"/>
                  </a:schemeClr>
                </a:solidFill>
              </a:rPr>
              <a:t>aasta</a:t>
            </a:r>
            <a:r>
              <a:rPr lang="fi-FI" altLang="et-EE" sz="4400" b="1" i="1" dirty="0">
                <a:solidFill>
                  <a:schemeClr val="tx1">
                    <a:lumMod val="85000"/>
                    <a:lumOff val="15000"/>
                  </a:schemeClr>
                </a:solidFill>
              </a:rPr>
              <a:t> </a:t>
            </a:r>
            <a:r>
              <a:rPr lang="et-EE" altLang="et-EE" sz="4400" i="1" dirty="0" smtClean="0">
                <a:solidFill>
                  <a:schemeClr val="tx1">
                    <a:lumMod val="85000"/>
                    <a:lumOff val="15000"/>
                  </a:schemeClr>
                </a:solidFill>
              </a:rPr>
              <a:t/>
            </a:r>
            <a:br>
              <a:rPr lang="et-EE" altLang="et-EE" sz="4400" i="1" dirty="0" smtClean="0">
                <a:solidFill>
                  <a:schemeClr val="tx1">
                    <a:lumMod val="85000"/>
                    <a:lumOff val="15000"/>
                  </a:schemeClr>
                </a:solidFill>
              </a:rPr>
            </a:br>
            <a:r>
              <a:rPr lang="et-EE" altLang="et-EE" i="1" dirty="0" smtClean="0">
                <a:solidFill>
                  <a:schemeClr val="tx1">
                    <a:lumMod val="85000"/>
                    <a:lumOff val="15000"/>
                  </a:schemeClr>
                </a:solidFill>
              </a:rPr>
              <a:t/>
            </a:r>
            <a:br>
              <a:rPr lang="et-EE" altLang="et-EE" i="1" dirty="0" smtClean="0">
                <a:solidFill>
                  <a:schemeClr val="tx1">
                    <a:lumMod val="85000"/>
                    <a:lumOff val="15000"/>
                  </a:schemeClr>
                </a:solidFill>
              </a:rPr>
            </a:br>
            <a:r>
              <a:rPr lang="et-EE" altLang="et-EE" i="1" dirty="0" smtClean="0">
                <a:solidFill>
                  <a:schemeClr val="tx1">
                    <a:lumMod val="85000"/>
                    <a:lumOff val="15000"/>
                  </a:schemeClr>
                </a:solidFill>
              </a:rPr>
              <a:t/>
            </a:r>
            <a:br>
              <a:rPr lang="et-EE" altLang="et-EE" i="1" dirty="0" smtClean="0">
                <a:solidFill>
                  <a:schemeClr val="tx1">
                    <a:lumMod val="85000"/>
                    <a:lumOff val="15000"/>
                  </a:schemeClr>
                </a:solidFill>
              </a:rPr>
            </a:br>
            <a:endParaRPr lang="en-US" altLang="et-EE" b="1" dirty="0" smtClean="0">
              <a:solidFill>
                <a:schemeClr val="tx1">
                  <a:lumMod val="85000"/>
                  <a:lumOff val="15000"/>
                </a:schemeClr>
              </a:solidFill>
            </a:endParaRPr>
          </a:p>
        </p:txBody>
      </p:sp>
      <p:sp>
        <p:nvSpPr>
          <p:cNvPr id="5123" name="Rectangle 3"/>
          <p:cNvSpPr>
            <a:spLocks noGrp="1" noChangeArrowheads="1"/>
          </p:cNvSpPr>
          <p:nvPr>
            <p:ph type="subTitle" idx="1"/>
          </p:nvPr>
        </p:nvSpPr>
        <p:spPr>
          <a:xfrm>
            <a:off x="1371600" y="4894263"/>
            <a:ext cx="7315200" cy="1201737"/>
          </a:xfrm>
        </p:spPr>
        <p:txBody>
          <a:bodyPr rtlCol="0">
            <a:normAutofit fontScale="85000" lnSpcReduction="20000"/>
          </a:bodyPr>
          <a:lstStyle/>
          <a:p>
            <a:pPr eaLnBrk="1" fontAlgn="auto" hangingPunct="1">
              <a:spcAft>
                <a:spcPts val="0"/>
              </a:spcAft>
              <a:buFont typeface="Wingdings 3" charset="2"/>
              <a:buNone/>
              <a:defRPr/>
            </a:pPr>
            <a:r>
              <a:rPr lang="et-EE" altLang="et-EE" sz="2700" b="1" dirty="0" smtClean="0"/>
              <a:t>Mikk Lõhmus</a:t>
            </a:r>
          </a:p>
          <a:p>
            <a:pPr eaLnBrk="1" fontAlgn="auto" hangingPunct="1">
              <a:spcAft>
                <a:spcPts val="0"/>
              </a:spcAft>
              <a:buFont typeface="Wingdings 3" charset="2"/>
              <a:buNone/>
              <a:defRPr/>
            </a:pPr>
            <a:r>
              <a:rPr lang="et-EE" altLang="et-EE" sz="2700" dirty="0" smtClean="0"/>
              <a:t>Ühinemise nõustamise ekspert</a:t>
            </a:r>
          </a:p>
          <a:p>
            <a:pPr eaLnBrk="1" fontAlgn="auto" hangingPunct="1">
              <a:spcAft>
                <a:spcPts val="0"/>
              </a:spcAft>
              <a:buFont typeface="Wingdings 3" charset="2"/>
              <a:buNone/>
              <a:defRPr/>
            </a:pPr>
            <a:r>
              <a:rPr lang="et-EE" altLang="et-EE" sz="2700" dirty="0" smtClean="0"/>
              <a:t>Lääne-Nigula vallavanem</a:t>
            </a:r>
          </a:p>
        </p:txBody>
      </p:sp>
      <p:sp>
        <p:nvSpPr>
          <p:cNvPr id="204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t-EE" altLang="et-EE" sz="1400" smtClean="0">
              <a:solidFill>
                <a:srgbClr val="FFFFFF"/>
              </a:solidFill>
              <a:latin typeface="Arial" panose="020B0604020202020204" pitchFamily="34" charset="0"/>
            </a:endParaRPr>
          </a:p>
        </p:txBody>
      </p:sp>
      <p:sp>
        <p:nvSpPr>
          <p:cNvPr id="20485"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CB97D05-9424-41B1-B057-EB62A5D6C400}" type="slidenum">
              <a:rPr lang="en-GB" altLang="et-EE" sz="1400" smtClean="0">
                <a:solidFill>
                  <a:srgbClr val="FFFFFF"/>
                </a:solidFill>
                <a:latin typeface="Arial" panose="020B0604020202020204" pitchFamily="34" charset="0"/>
              </a:rPr>
              <a:pPr>
                <a:spcBef>
                  <a:spcPct val="0"/>
                </a:spcBef>
                <a:buClrTx/>
                <a:buFontTx/>
                <a:buNone/>
              </a:pPr>
              <a:t>1</a:t>
            </a:fld>
            <a:endParaRPr lang="en-GB" altLang="et-EE" sz="1400" smtClean="0">
              <a:solidFill>
                <a:srgbClr val="FFFFFF"/>
              </a:solidFill>
              <a:latin typeface="Arial" panose="020B0604020202020204" pitchFamily="34" charset="0"/>
            </a:endParaRPr>
          </a:p>
        </p:txBody>
      </p:sp>
      <p:pic>
        <p:nvPicPr>
          <p:cNvPr id="20486"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60338"/>
            <a:ext cx="27717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l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60338"/>
            <a:ext cx="25225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ealkiri 1"/>
          <p:cNvSpPr>
            <a:spLocks noGrp="1"/>
          </p:cNvSpPr>
          <p:nvPr>
            <p:ph type="title"/>
          </p:nvPr>
        </p:nvSpPr>
        <p:spPr>
          <a:xfrm>
            <a:off x="971550" y="0"/>
            <a:ext cx="7562850" cy="404813"/>
          </a:xfrm>
        </p:spPr>
        <p:txBody>
          <a:bodyPr/>
          <a:lstStyle/>
          <a:p>
            <a:endParaRPr lang="et-EE" altLang="et-EE" smtClean="0"/>
          </a:p>
        </p:txBody>
      </p:sp>
      <p:sp>
        <p:nvSpPr>
          <p:cNvPr id="21507" name="Sisu kohatäide 2"/>
          <p:cNvSpPr>
            <a:spLocks noGrp="1"/>
          </p:cNvSpPr>
          <p:nvPr>
            <p:ph idx="1"/>
          </p:nvPr>
        </p:nvSpPr>
        <p:spPr>
          <a:xfrm>
            <a:off x="323850" y="1152525"/>
            <a:ext cx="8640763" cy="4759325"/>
          </a:xfrm>
        </p:spPr>
        <p:txBody>
          <a:bodyPr/>
          <a:lstStyle/>
          <a:p>
            <a:pPr marL="0" indent="0" algn="just">
              <a:buFont typeface="Wingdings 3" panose="05040102010807070707" pitchFamily="18" charset="2"/>
              <a:buNone/>
            </a:pPr>
            <a:r>
              <a:rPr lang="et-EE" altLang="et-EE" sz="3200" i="1" smtClean="0"/>
              <a:t>„Või võtame ministeeriumide vähen-damise - ühendamise. Kuidas saab sellesse suhtuda mitte skepsisega, kui igaüks, kes Eestis ringi liikunud, näeb, kuidas endiste vallamajade uksel seisab nüüd silt „osavald“. Ilmselt on neis mõni ametnik koondatud, aga põhimõtteliselt on palju samaks jäänud“</a:t>
            </a:r>
          </a:p>
          <a:p>
            <a:pPr marL="0" indent="0">
              <a:buFont typeface="Wingdings 3" panose="05040102010807070707" pitchFamily="18" charset="2"/>
              <a:buNone/>
            </a:pPr>
            <a:endParaRPr lang="et-EE" altLang="et-EE" sz="3200" smtClean="0"/>
          </a:p>
          <a:p>
            <a:pPr marL="0" indent="0">
              <a:buFont typeface="Wingdings 3" panose="05040102010807070707" pitchFamily="18" charset="2"/>
              <a:buNone/>
            </a:pPr>
            <a:r>
              <a:rPr lang="et-EE" altLang="et-EE" sz="3200" smtClean="0"/>
              <a:t>Mihkel Mutt , „Killuke vabamüürlust“ Postimees, 2. november 2018</a:t>
            </a:r>
          </a:p>
        </p:txBody>
      </p:sp>
      <p:sp>
        <p:nvSpPr>
          <p:cNvPr id="4" name="Kuupäeva kohatäide 3"/>
          <p:cNvSpPr>
            <a:spLocks noGrp="1"/>
          </p:cNvSpPr>
          <p:nvPr>
            <p:ph type="dt" sz="quarter" idx="10"/>
          </p:nvPr>
        </p:nvSpPr>
        <p:spPr/>
        <p:txBody>
          <a:bodyPr/>
          <a:lstStyle/>
          <a:p>
            <a:pPr>
              <a:defRPr/>
            </a:pPr>
            <a:endParaRPr lang="en-GB" dirty="0"/>
          </a:p>
        </p:txBody>
      </p:sp>
      <p:sp>
        <p:nvSpPr>
          <p:cNvPr id="21509" name="Slaidinumbri kohatäid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579345F9-2935-48FF-8975-B8576D6CFA9E}" type="slidenum">
              <a:rPr lang="en-GB" altLang="et-EE" smtClean="0">
                <a:solidFill>
                  <a:srgbClr val="FEFFFF"/>
                </a:solidFill>
                <a:latin typeface="Times New Roman" panose="02020603050405020304" pitchFamily="18" charset="0"/>
              </a:rPr>
              <a:pPr>
                <a:spcBef>
                  <a:spcPct val="0"/>
                </a:spcBef>
                <a:buClrTx/>
                <a:buFontTx/>
                <a:buNone/>
              </a:pPr>
              <a:t>2</a:t>
            </a:fld>
            <a:endParaRPr lang="en-GB" altLang="et-EE" smtClean="0">
              <a:solidFill>
                <a:srgbClr val="FEFFFF"/>
              </a:solidFill>
              <a:latin typeface="Times New Roman" panose="02020603050405020304" pitchFamily="18" charset="0"/>
            </a:endParaRPr>
          </a:p>
        </p:txBody>
      </p:sp>
      <p:pic>
        <p:nvPicPr>
          <p:cNvPr id="21510" name="Pil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9163" y="0"/>
            <a:ext cx="1874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0825" y="44450"/>
            <a:ext cx="1938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fld id="{27713544-32C7-42A5-AB88-F32BBACC23F6}" type="slidenum">
              <a:rPr lang="et-EE" altLang="et-EE" sz="1400" smtClean="0">
                <a:solidFill>
                  <a:srgbClr val="FFFFFF"/>
                </a:solidFill>
                <a:latin typeface="Arial" panose="020B0604020202020204" pitchFamily="34" charset="0"/>
              </a:rPr>
              <a:pPr eaLnBrk="1" hangingPunct="1">
                <a:spcBef>
                  <a:spcPct val="0"/>
                </a:spcBef>
                <a:buClrTx/>
                <a:buFontTx/>
                <a:buNone/>
              </a:pPr>
              <a:t>3</a:t>
            </a:fld>
            <a:endParaRPr lang="et-EE" altLang="et-EE" sz="1400" smtClean="0">
              <a:solidFill>
                <a:srgbClr val="FFFFFF"/>
              </a:solidFill>
              <a:latin typeface="Arial" panose="020B0604020202020204" pitchFamily="34" charset="0"/>
            </a:endParaRPr>
          </a:p>
        </p:txBody>
      </p:sp>
      <p:sp>
        <p:nvSpPr>
          <p:cNvPr id="54275" name="Title 1"/>
          <p:cNvSpPr>
            <a:spLocks noGrp="1"/>
          </p:cNvSpPr>
          <p:nvPr>
            <p:ph type="title" idx="4294967295"/>
          </p:nvPr>
        </p:nvSpPr>
        <p:spPr>
          <a:xfrm>
            <a:off x="684213" y="260350"/>
            <a:ext cx="8459787" cy="1008063"/>
          </a:xfrm>
        </p:spPr>
        <p:txBody>
          <a:bodyPr rtlCol="0">
            <a:normAutofit fontScale="90000"/>
          </a:bodyPr>
          <a:lstStyle/>
          <a:p>
            <a:pPr algn="ctr" fontAlgn="auto">
              <a:spcAft>
                <a:spcPts val="0"/>
              </a:spcAft>
              <a:defRPr/>
            </a:pPr>
            <a:r>
              <a:rPr lang="et-EE" altLang="et-EE" sz="3200" b="1" dirty="0" smtClean="0">
                <a:solidFill>
                  <a:schemeClr val="tx1">
                    <a:lumMod val="85000"/>
                    <a:lumOff val="15000"/>
                  </a:schemeClr>
                </a:solidFill>
              </a:rPr>
              <a:t>KOHALIKU OMAVALITSUSE ROLLID ÜHISKONNAS</a:t>
            </a:r>
          </a:p>
        </p:txBody>
      </p:sp>
      <p:sp>
        <p:nvSpPr>
          <p:cNvPr id="22532" name="Date Placeholder 3"/>
          <p:cNvSpPr txBox="1">
            <a:spLocks noGrp="1"/>
          </p:cNvSpPr>
          <p:nvPr/>
        </p:nvSpPr>
        <p:spPr bwMode="auto">
          <a:xfrm>
            <a:off x="5334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t-EE" altLang="et-EE" sz="1400">
              <a:solidFill>
                <a:srgbClr val="FFFFFF"/>
              </a:solidFill>
              <a:latin typeface="Times New Roman" panose="02020603050405020304" pitchFamily="18" charset="0"/>
            </a:endParaRPr>
          </a:p>
        </p:txBody>
      </p:sp>
      <p:sp>
        <p:nvSpPr>
          <p:cNvPr id="22533" name="Slide Number Placeholder 4"/>
          <p:cNvSpPr txBox="1">
            <a:spLocks noGrp="1"/>
          </p:cNvSpPr>
          <p:nvPr/>
        </p:nvSpPr>
        <p:spPr bwMode="auto">
          <a:xfrm>
            <a:off x="6781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fld id="{8899FE57-710D-429A-BE32-F34704B4F746}" type="slidenum">
              <a:rPr lang="en-GB" altLang="et-EE" sz="1400">
                <a:solidFill>
                  <a:srgbClr val="FFFFFF"/>
                </a:solidFill>
                <a:latin typeface="Arial" panose="020B0604020202020204" pitchFamily="34" charset="0"/>
              </a:rPr>
              <a:pPr algn="r" eaLnBrk="1" hangingPunct="1">
                <a:spcBef>
                  <a:spcPct val="0"/>
                </a:spcBef>
                <a:buClrTx/>
                <a:buFontTx/>
                <a:buNone/>
              </a:pPr>
              <a:t>3</a:t>
            </a:fld>
            <a:endParaRPr lang="en-GB" altLang="et-EE" sz="1400">
              <a:solidFill>
                <a:srgbClr val="FFFFFF"/>
              </a:solidFill>
              <a:latin typeface="Arial" panose="020B0604020202020204" pitchFamily="34" charset="0"/>
            </a:endParaRPr>
          </a:p>
        </p:txBody>
      </p:sp>
      <p:sp>
        <p:nvSpPr>
          <p:cNvPr id="22534" name="Rectangle 6"/>
          <p:cNvSpPr>
            <a:spLocks noChangeArrowheads="1"/>
          </p:cNvSpPr>
          <p:nvPr/>
        </p:nvSpPr>
        <p:spPr bwMode="auto">
          <a:xfrm>
            <a:off x="252413" y="3138488"/>
            <a:ext cx="1201737" cy="914400"/>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b="1">
                <a:solidFill>
                  <a:srgbClr val="000000"/>
                </a:solidFill>
                <a:latin typeface="Times New Roman" panose="02020603050405020304" pitchFamily="18" charset="0"/>
              </a:rPr>
              <a:t>VALD</a:t>
            </a:r>
            <a:endParaRPr lang="en-GB" altLang="et-EE" b="1">
              <a:solidFill>
                <a:srgbClr val="000000"/>
              </a:solidFill>
              <a:latin typeface="Times New Roman" panose="02020603050405020304" pitchFamily="18" charset="0"/>
            </a:endParaRPr>
          </a:p>
        </p:txBody>
      </p:sp>
      <p:sp>
        <p:nvSpPr>
          <p:cNvPr id="22535" name="Rectangle 7"/>
          <p:cNvSpPr>
            <a:spLocks noChangeArrowheads="1"/>
          </p:cNvSpPr>
          <p:nvPr/>
        </p:nvSpPr>
        <p:spPr bwMode="auto">
          <a:xfrm>
            <a:off x="1547813" y="2032000"/>
            <a:ext cx="1944687" cy="914400"/>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sz="2000" b="1">
                <a:solidFill>
                  <a:srgbClr val="000000"/>
                </a:solidFill>
                <a:latin typeface="Times New Roman" panose="02020603050405020304" pitchFamily="18" charset="0"/>
              </a:rPr>
              <a:t>KOGUKONDLIK</a:t>
            </a:r>
            <a:r>
              <a:rPr lang="et-EE" altLang="et-EE" b="1">
                <a:solidFill>
                  <a:srgbClr val="000000"/>
                </a:solidFill>
                <a:latin typeface="Times New Roman" panose="02020603050405020304" pitchFamily="18" charset="0"/>
              </a:rPr>
              <a:t> </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a:solidFill>
                  <a:srgbClr val="000000"/>
                </a:solidFill>
                <a:latin typeface="Times New Roman" panose="02020603050405020304" pitchFamily="18" charset="0"/>
              </a:rPr>
              <a:t>ülesanne</a:t>
            </a:r>
            <a:endParaRPr lang="en-GB" altLang="et-EE">
              <a:solidFill>
                <a:srgbClr val="000000"/>
              </a:solidFill>
              <a:latin typeface="Times New Roman" panose="02020603050405020304" pitchFamily="18" charset="0"/>
            </a:endParaRPr>
          </a:p>
        </p:txBody>
      </p:sp>
      <p:sp>
        <p:nvSpPr>
          <p:cNvPr id="22536" name="Rectangle 8"/>
          <p:cNvSpPr>
            <a:spLocks noChangeArrowheads="1"/>
          </p:cNvSpPr>
          <p:nvPr/>
        </p:nvSpPr>
        <p:spPr bwMode="auto">
          <a:xfrm>
            <a:off x="1557338" y="3141663"/>
            <a:ext cx="1925637" cy="985837"/>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b="1">
                <a:solidFill>
                  <a:srgbClr val="000000"/>
                </a:solidFill>
                <a:latin typeface="Times New Roman" panose="02020603050405020304" pitchFamily="18" charset="0"/>
              </a:rPr>
              <a:t>TEENINDUS</a:t>
            </a:r>
            <a:r>
              <a:rPr lang="et-EE" altLang="et-EE">
                <a:solidFill>
                  <a:srgbClr val="000000"/>
                </a:solidFill>
                <a:latin typeface="Times New Roman" panose="02020603050405020304" pitchFamily="18" charset="0"/>
              </a:rPr>
              <a:t> </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a:solidFill>
                  <a:srgbClr val="000000"/>
                </a:solidFill>
                <a:latin typeface="Times New Roman" panose="02020603050405020304" pitchFamily="18" charset="0"/>
              </a:rPr>
              <a:t>ülesanne</a:t>
            </a:r>
            <a:endParaRPr lang="en-GB" altLang="et-EE">
              <a:solidFill>
                <a:srgbClr val="000000"/>
              </a:solidFill>
              <a:latin typeface="Times New Roman" panose="02020603050405020304" pitchFamily="18" charset="0"/>
            </a:endParaRPr>
          </a:p>
        </p:txBody>
      </p:sp>
      <p:sp>
        <p:nvSpPr>
          <p:cNvPr id="22537" name="Rectangle 9"/>
          <p:cNvSpPr>
            <a:spLocks noChangeArrowheads="1"/>
          </p:cNvSpPr>
          <p:nvPr/>
        </p:nvSpPr>
        <p:spPr bwMode="auto">
          <a:xfrm>
            <a:off x="1566863" y="4243388"/>
            <a:ext cx="1925637" cy="914400"/>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b="1">
                <a:solidFill>
                  <a:srgbClr val="000000"/>
                </a:solidFill>
                <a:latin typeface="Times New Roman" panose="02020603050405020304" pitchFamily="18" charset="0"/>
              </a:rPr>
              <a:t>ARENDUS</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a:solidFill>
                  <a:srgbClr val="000000"/>
                </a:solidFill>
                <a:latin typeface="Times New Roman" panose="02020603050405020304" pitchFamily="18" charset="0"/>
              </a:rPr>
              <a:t>ülesanne</a:t>
            </a:r>
            <a:endParaRPr lang="en-GB" altLang="et-EE">
              <a:solidFill>
                <a:srgbClr val="000000"/>
              </a:solidFill>
              <a:latin typeface="Times New Roman" panose="02020603050405020304" pitchFamily="18" charset="0"/>
            </a:endParaRPr>
          </a:p>
        </p:txBody>
      </p:sp>
      <p:sp>
        <p:nvSpPr>
          <p:cNvPr id="22538" name="Rectangle 10"/>
          <p:cNvSpPr>
            <a:spLocks noChangeArrowheads="1"/>
          </p:cNvSpPr>
          <p:nvPr/>
        </p:nvSpPr>
        <p:spPr bwMode="auto">
          <a:xfrm>
            <a:off x="3708400" y="4257675"/>
            <a:ext cx="1800225" cy="865188"/>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endParaRPr lang="et-EE" altLang="et-EE" sz="2000">
              <a:solidFill>
                <a:srgbClr val="000000"/>
              </a:solidFill>
              <a:latin typeface="Times New Roman" panose="02020603050405020304" pitchFamily="18" charset="0"/>
            </a:endParaRPr>
          </a:p>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elu- ja ettevõtlus</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keskkond</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 </a:t>
            </a:r>
            <a:endParaRPr lang="en-GB" altLang="et-EE" sz="2000">
              <a:solidFill>
                <a:srgbClr val="000000"/>
              </a:solidFill>
              <a:latin typeface="Times New Roman" panose="02020603050405020304" pitchFamily="18" charset="0"/>
            </a:endParaRPr>
          </a:p>
        </p:txBody>
      </p:sp>
      <p:sp>
        <p:nvSpPr>
          <p:cNvPr id="22539" name="Rectangle 11"/>
          <p:cNvSpPr>
            <a:spLocks noChangeArrowheads="1"/>
          </p:cNvSpPr>
          <p:nvPr/>
        </p:nvSpPr>
        <p:spPr bwMode="auto">
          <a:xfrm>
            <a:off x="3708400" y="3157538"/>
            <a:ext cx="1800225" cy="914400"/>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endParaRPr lang="et-EE" altLang="et-EE">
              <a:solidFill>
                <a:srgbClr val="000000"/>
              </a:solidFill>
              <a:latin typeface="Times New Roman" panose="02020603050405020304" pitchFamily="18" charset="0"/>
            </a:endParaRPr>
          </a:p>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Avalike teenuste </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tagamine</a:t>
            </a:r>
            <a:endParaRPr lang="en-GB" altLang="et-EE" sz="2000">
              <a:solidFill>
                <a:srgbClr val="000000"/>
              </a:solidFill>
              <a:latin typeface="Times New Roman" panose="02020603050405020304" pitchFamily="18" charset="0"/>
            </a:endParaRPr>
          </a:p>
          <a:p>
            <a:pPr algn="ctr" eaLnBrk="1" hangingPunct="1">
              <a:lnSpc>
                <a:spcPct val="80000"/>
              </a:lnSpc>
              <a:spcBef>
                <a:spcPct val="20000"/>
              </a:spcBef>
              <a:buClr>
                <a:srgbClr val="000000"/>
              </a:buClr>
              <a:buSzPct val="75000"/>
              <a:buFont typeface="Wingdings" panose="05000000000000000000" pitchFamily="2" charset="2"/>
              <a:buNone/>
            </a:pPr>
            <a:endParaRPr lang="et-EE" altLang="et-EE" sz="1600">
              <a:solidFill>
                <a:srgbClr val="000000"/>
              </a:solidFill>
              <a:latin typeface="Times New Roman" panose="02020603050405020304" pitchFamily="18" charset="0"/>
            </a:endParaRPr>
          </a:p>
        </p:txBody>
      </p:sp>
      <p:sp>
        <p:nvSpPr>
          <p:cNvPr id="22540" name="Rectangle 12"/>
          <p:cNvSpPr>
            <a:spLocks noChangeArrowheads="1"/>
          </p:cNvSpPr>
          <p:nvPr/>
        </p:nvSpPr>
        <p:spPr bwMode="auto">
          <a:xfrm>
            <a:off x="3708400" y="2055813"/>
            <a:ext cx="1800225" cy="914400"/>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Märkamine</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Lepitamine</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sz="2000">
                <a:solidFill>
                  <a:srgbClr val="000000"/>
                </a:solidFill>
                <a:latin typeface="Times New Roman" panose="02020603050405020304" pitchFamily="18" charset="0"/>
              </a:rPr>
              <a:t>Ühis- ja Koostöö</a:t>
            </a:r>
            <a:endParaRPr lang="en-GB" altLang="et-EE" sz="2000">
              <a:solidFill>
                <a:srgbClr val="000000"/>
              </a:solidFill>
              <a:latin typeface="Times New Roman" panose="02020603050405020304" pitchFamily="18" charset="0"/>
            </a:endParaRPr>
          </a:p>
        </p:txBody>
      </p:sp>
      <p:sp>
        <p:nvSpPr>
          <p:cNvPr id="22541" name="Rectangle 13"/>
          <p:cNvSpPr>
            <a:spLocks noChangeArrowheads="1"/>
          </p:cNvSpPr>
          <p:nvPr/>
        </p:nvSpPr>
        <p:spPr bwMode="auto">
          <a:xfrm>
            <a:off x="7515225" y="2970213"/>
            <a:ext cx="1470025" cy="1323975"/>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b="1">
                <a:solidFill>
                  <a:srgbClr val="000000"/>
                </a:solidFill>
                <a:latin typeface="Times New Roman" panose="02020603050405020304" pitchFamily="18" charset="0"/>
              </a:rPr>
              <a:t>ELANIKE </a:t>
            </a:r>
          </a:p>
          <a:p>
            <a:pPr algn="ctr" eaLnBrk="1" hangingPunct="1">
              <a:lnSpc>
                <a:spcPct val="80000"/>
              </a:lnSpc>
              <a:spcBef>
                <a:spcPct val="20000"/>
              </a:spcBef>
              <a:buClr>
                <a:srgbClr val="000000"/>
              </a:buClr>
              <a:buSzPct val="75000"/>
              <a:buFont typeface="Wingdings" panose="05000000000000000000" pitchFamily="2" charset="2"/>
              <a:buNone/>
            </a:pPr>
            <a:r>
              <a:rPr lang="et-EE" altLang="et-EE" b="1">
                <a:solidFill>
                  <a:srgbClr val="000000"/>
                </a:solidFill>
                <a:latin typeface="Times New Roman" panose="02020603050405020304" pitchFamily="18" charset="0"/>
              </a:rPr>
              <a:t>HEAOLU</a:t>
            </a:r>
            <a:endParaRPr lang="en-GB" altLang="et-EE" b="1">
              <a:solidFill>
                <a:srgbClr val="000000"/>
              </a:solidFill>
              <a:latin typeface="Times New Roman" panose="02020603050405020304" pitchFamily="18" charset="0"/>
            </a:endParaRPr>
          </a:p>
        </p:txBody>
      </p:sp>
      <p:sp>
        <p:nvSpPr>
          <p:cNvPr id="2" name="Ristkülik 1"/>
          <p:cNvSpPr/>
          <p:nvPr/>
        </p:nvSpPr>
        <p:spPr>
          <a:xfrm>
            <a:off x="5724525" y="2071688"/>
            <a:ext cx="1584325"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1300" dirty="0">
                <a:solidFill>
                  <a:prstClr val="black"/>
                </a:solidFill>
              </a:rPr>
              <a:t>Kultuur</a:t>
            </a:r>
          </a:p>
          <a:p>
            <a:pPr algn="ctr">
              <a:defRPr/>
            </a:pPr>
            <a:r>
              <a:rPr lang="et-EE" sz="1300" dirty="0">
                <a:solidFill>
                  <a:prstClr val="black"/>
                </a:solidFill>
              </a:rPr>
              <a:t>Vaba aeg, MTÜd</a:t>
            </a:r>
          </a:p>
          <a:p>
            <a:pPr algn="ctr">
              <a:defRPr/>
            </a:pPr>
            <a:r>
              <a:rPr lang="et-EE" sz="1300" dirty="0">
                <a:solidFill>
                  <a:prstClr val="black"/>
                </a:solidFill>
              </a:rPr>
              <a:t>Esmane sotsiaalabi</a:t>
            </a:r>
          </a:p>
        </p:txBody>
      </p:sp>
      <p:sp>
        <p:nvSpPr>
          <p:cNvPr id="3" name="Ristkülik 2"/>
          <p:cNvSpPr/>
          <p:nvPr/>
        </p:nvSpPr>
        <p:spPr>
          <a:xfrm>
            <a:off x="5715000" y="3138488"/>
            <a:ext cx="1593850" cy="989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1300" dirty="0">
                <a:solidFill>
                  <a:prstClr val="black"/>
                </a:solidFill>
              </a:rPr>
              <a:t>Lasteaiateenus</a:t>
            </a:r>
          </a:p>
          <a:p>
            <a:pPr algn="ctr">
              <a:defRPr/>
            </a:pPr>
            <a:r>
              <a:rPr lang="et-EE" sz="1300" dirty="0">
                <a:solidFill>
                  <a:prstClr val="black"/>
                </a:solidFill>
              </a:rPr>
              <a:t>Üldharidus</a:t>
            </a:r>
          </a:p>
          <a:p>
            <a:pPr algn="ctr">
              <a:defRPr/>
            </a:pPr>
            <a:r>
              <a:rPr lang="et-EE" sz="1300" dirty="0">
                <a:solidFill>
                  <a:prstClr val="black"/>
                </a:solidFill>
              </a:rPr>
              <a:t> sotsiaalteenused</a:t>
            </a:r>
          </a:p>
          <a:p>
            <a:pPr algn="ctr">
              <a:defRPr/>
            </a:pPr>
            <a:r>
              <a:rPr lang="et-EE" sz="1400" dirty="0">
                <a:solidFill>
                  <a:prstClr val="black"/>
                </a:solidFill>
              </a:rPr>
              <a:t>teed jne</a:t>
            </a:r>
          </a:p>
        </p:txBody>
      </p:sp>
      <p:sp>
        <p:nvSpPr>
          <p:cNvPr id="4" name="Ristkülik 3"/>
          <p:cNvSpPr/>
          <p:nvPr/>
        </p:nvSpPr>
        <p:spPr>
          <a:xfrm>
            <a:off x="5724525" y="4294188"/>
            <a:ext cx="1574800" cy="79216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1400" dirty="0">
                <a:solidFill>
                  <a:prstClr val="black"/>
                </a:solidFill>
              </a:rPr>
              <a:t>Ettevõtluse arendamine, võrgustikud</a:t>
            </a:r>
          </a:p>
        </p:txBody>
      </p:sp>
      <p:sp>
        <p:nvSpPr>
          <p:cNvPr id="22545" name="Rectangle 7"/>
          <p:cNvSpPr>
            <a:spLocks noChangeArrowheads="1"/>
          </p:cNvSpPr>
          <p:nvPr/>
        </p:nvSpPr>
        <p:spPr bwMode="auto">
          <a:xfrm>
            <a:off x="7037388" y="5441950"/>
            <a:ext cx="1944687" cy="914400"/>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b="1">
                <a:solidFill>
                  <a:srgbClr val="000000"/>
                </a:solidFill>
                <a:latin typeface="Times New Roman" panose="02020603050405020304" pitchFamily="18" charset="0"/>
              </a:rPr>
              <a:t>RIIK</a:t>
            </a:r>
            <a:endParaRPr lang="en-GB" altLang="et-EE">
              <a:solidFill>
                <a:srgbClr val="000000"/>
              </a:solidFill>
              <a:latin typeface="Times New Roman" panose="02020603050405020304" pitchFamily="18" charset="0"/>
            </a:endParaRPr>
          </a:p>
        </p:txBody>
      </p:sp>
      <p:sp>
        <p:nvSpPr>
          <p:cNvPr id="22546" name="Rectangle 7"/>
          <p:cNvSpPr>
            <a:spLocks noChangeArrowheads="1"/>
          </p:cNvSpPr>
          <p:nvPr/>
        </p:nvSpPr>
        <p:spPr bwMode="auto">
          <a:xfrm>
            <a:off x="7037388" y="887413"/>
            <a:ext cx="1944687" cy="914400"/>
          </a:xfrm>
          <a:prstGeom prst="rect">
            <a:avLst/>
          </a:prstGeom>
          <a:solidFill>
            <a:srgbClr val="CCFFCC"/>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80000"/>
              </a:lnSpc>
              <a:spcBef>
                <a:spcPct val="20000"/>
              </a:spcBef>
              <a:buClr>
                <a:srgbClr val="000000"/>
              </a:buClr>
              <a:buSzPct val="75000"/>
              <a:buFont typeface="Wingdings" panose="05000000000000000000" pitchFamily="2" charset="2"/>
              <a:buNone/>
            </a:pPr>
            <a:r>
              <a:rPr lang="et-EE" altLang="et-EE" b="1">
                <a:solidFill>
                  <a:srgbClr val="000000"/>
                </a:solidFill>
                <a:latin typeface="Times New Roman" panose="02020603050405020304" pitchFamily="18" charset="0"/>
              </a:rPr>
              <a:t>KOGUKOND</a:t>
            </a:r>
            <a:endParaRPr lang="en-GB" altLang="et-EE">
              <a:solidFill>
                <a:srgbClr val="0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944688" y="623888"/>
            <a:ext cx="6589712" cy="860425"/>
          </a:xfrm>
        </p:spPr>
        <p:txBody>
          <a:bodyPr/>
          <a:lstStyle/>
          <a:p>
            <a:pPr>
              <a:defRPr/>
            </a:pPr>
            <a:r>
              <a:rPr lang="et-EE" b="1" dirty="0" smtClean="0">
                <a:solidFill>
                  <a:schemeClr val="accent5"/>
                </a:solidFill>
              </a:rPr>
              <a:t>Osavald seaduses</a:t>
            </a:r>
            <a:endParaRPr lang="et-EE" b="1" dirty="0">
              <a:solidFill>
                <a:schemeClr val="accent5"/>
              </a:solidFill>
            </a:endParaRPr>
          </a:p>
        </p:txBody>
      </p:sp>
      <p:sp>
        <p:nvSpPr>
          <p:cNvPr id="23555" name="Sisu kohatäide 2"/>
          <p:cNvSpPr>
            <a:spLocks noGrp="1"/>
          </p:cNvSpPr>
          <p:nvPr>
            <p:ph idx="1"/>
          </p:nvPr>
        </p:nvSpPr>
        <p:spPr>
          <a:xfrm>
            <a:off x="323850" y="1341438"/>
            <a:ext cx="8569325" cy="4608512"/>
          </a:xfrm>
        </p:spPr>
        <p:txBody>
          <a:bodyPr/>
          <a:lstStyle/>
          <a:p>
            <a:r>
              <a:rPr lang="et-EE" altLang="et-EE" sz="2500" smtClean="0"/>
              <a:t>Osavald või linnaosa on valla või linna maa-alal ja koosseisus volikogu kinnitatud osavalla või linnaosa põhimääruse alusel tegutsev üksus, mille </a:t>
            </a:r>
            <a:r>
              <a:rPr lang="et-EE" altLang="et-EE" sz="2500" b="1" smtClean="0"/>
              <a:t>eesmärk on kohaliku initsiatiivi ja identiteedi hoidmine, kohaliku omavalitsuse üksuse elanike kaasamine kohaliku elu küsimuste otsustamisse ning piirkondlike huvide esindamine</a:t>
            </a:r>
            <a:r>
              <a:rPr lang="et-EE" altLang="et-EE" sz="2500" smtClean="0"/>
              <a:t> valla või linna ülesannete täitmisel.</a:t>
            </a:r>
          </a:p>
          <a:p>
            <a:r>
              <a:rPr lang="et-EE" altLang="et-EE" sz="2500" b="1" smtClean="0"/>
              <a:t>Identiteet!</a:t>
            </a:r>
          </a:p>
          <a:p>
            <a:r>
              <a:rPr lang="et-EE" altLang="et-EE" sz="2500" b="1" smtClean="0"/>
              <a:t>Kaasamine!</a:t>
            </a:r>
          </a:p>
          <a:p>
            <a:r>
              <a:rPr lang="et-EE" altLang="et-EE" sz="2500" b="1" smtClean="0"/>
              <a:t>Initsiatiiv!</a:t>
            </a:r>
          </a:p>
          <a:p>
            <a:r>
              <a:rPr lang="et-EE" altLang="et-EE" sz="2500" b="1" u="sng" smtClean="0"/>
              <a:t>Osavald pole valla minimudel. Termin on ebaõnnestunud</a:t>
            </a:r>
          </a:p>
        </p:txBody>
      </p:sp>
      <p:sp>
        <p:nvSpPr>
          <p:cNvPr id="23556" name="Kuupäeva kohatäid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t-EE" altLang="et-EE" smtClean="0">
              <a:solidFill>
                <a:srgbClr val="898989"/>
              </a:solidFill>
              <a:latin typeface="Times New Roman" panose="02020603050405020304" pitchFamily="18" charset="0"/>
            </a:endParaRPr>
          </a:p>
        </p:txBody>
      </p:sp>
      <p:sp>
        <p:nvSpPr>
          <p:cNvPr id="23557" name="Slaidinumbri kohatäid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04A605E6-956A-4240-AA31-32BB127B1AFB}" type="slidenum">
              <a:rPr lang="en-GB" altLang="et-EE" smtClean="0">
                <a:solidFill>
                  <a:srgbClr val="FEFFFF"/>
                </a:solidFill>
                <a:latin typeface="Times New Roman" panose="02020603050405020304" pitchFamily="18" charset="0"/>
              </a:rPr>
              <a:pPr>
                <a:spcBef>
                  <a:spcPct val="0"/>
                </a:spcBef>
                <a:buClrTx/>
                <a:buFontTx/>
                <a:buNone/>
              </a:pPr>
              <a:t>4</a:t>
            </a:fld>
            <a:endParaRPr lang="en-GB" altLang="et-EE" smtClean="0">
              <a:solidFill>
                <a:srgbClr val="FEFFFF"/>
              </a:solidFill>
              <a:latin typeface="Times New Roman" panose="02020603050405020304" pitchFamily="18" charset="0"/>
            </a:endParaRPr>
          </a:p>
        </p:txBody>
      </p:sp>
      <p:pic>
        <p:nvPicPr>
          <p:cNvPr id="23558"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0825" y="0"/>
            <a:ext cx="1938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l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0"/>
            <a:ext cx="1874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ealkiri 1"/>
          <p:cNvSpPr>
            <a:spLocks noGrp="1"/>
          </p:cNvSpPr>
          <p:nvPr>
            <p:ph type="title"/>
          </p:nvPr>
        </p:nvSpPr>
        <p:spPr>
          <a:xfrm>
            <a:off x="1619250" y="623888"/>
            <a:ext cx="6915150" cy="1281112"/>
          </a:xfrm>
        </p:spPr>
        <p:txBody>
          <a:bodyPr/>
          <a:lstStyle/>
          <a:p>
            <a:r>
              <a:rPr lang="et-EE" altLang="et-EE" b="1" smtClean="0"/>
              <a:t>Osavallad Eestis</a:t>
            </a:r>
          </a:p>
        </p:txBody>
      </p:sp>
      <p:sp>
        <p:nvSpPr>
          <p:cNvPr id="24579" name="Sisu kohatäide 2"/>
          <p:cNvSpPr>
            <a:spLocks noGrp="1"/>
          </p:cNvSpPr>
          <p:nvPr>
            <p:ph idx="1"/>
          </p:nvPr>
        </p:nvSpPr>
        <p:spPr>
          <a:xfrm>
            <a:off x="1096963" y="1700213"/>
            <a:ext cx="7437437" cy="4211637"/>
          </a:xfrm>
        </p:spPr>
        <p:txBody>
          <a:bodyPr/>
          <a:lstStyle/>
          <a:p>
            <a:r>
              <a:rPr lang="et-EE" altLang="et-EE" sz="2800" smtClean="0"/>
              <a:t>Hiiumaa vald</a:t>
            </a:r>
          </a:p>
          <a:p>
            <a:r>
              <a:rPr lang="et-EE" altLang="et-EE" sz="2800" smtClean="0"/>
              <a:t>Lääne-Nigula vald</a:t>
            </a:r>
          </a:p>
          <a:p>
            <a:r>
              <a:rPr lang="et-EE" altLang="et-EE" sz="2800" smtClean="0"/>
              <a:t>Rapla vald</a:t>
            </a:r>
          </a:p>
          <a:p>
            <a:r>
              <a:rPr lang="et-EE" altLang="et-EE" sz="2800" smtClean="0"/>
              <a:t>Pärnu linn</a:t>
            </a:r>
          </a:p>
          <a:p>
            <a:r>
              <a:rPr lang="et-EE" altLang="et-EE" sz="2800" smtClean="0"/>
              <a:t>Kehtna vald</a:t>
            </a:r>
          </a:p>
          <a:p>
            <a:r>
              <a:rPr lang="et-EE" altLang="et-EE" sz="2800" smtClean="0"/>
              <a:t>Märjamaa vald</a:t>
            </a:r>
          </a:p>
          <a:p>
            <a:r>
              <a:rPr lang="et-EE" altLang="et-EE" sz="2800" smtClean="0"/>
              <a:t>Saaremaa vald</a:t>
            </a:r>
          </a:p>
          <a:p>
            <a:r>
              <a:rPr lang="et-EE" altLang="et-EE" sz="2800" smtClean="0"/>
              <a:t>Mulgi vald*</a:t>
            </a:r>
          </a:p>
          <a:p>
            <a:endParaRPr lang="et-EE" altLang="et-EE" sz="2800" smtClean="0"/>
          </a:p>
        </p:txBody>
      </p:sp>
      <p:sp>
        <p:nvSpPr>
          <p:cNvPr id="24580" name="Slaidinumbri kohatäid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F326FDA9-E115-4FF6-A922-F2635D42F951}" type="slidenum">
              <a:rPr lang="en-GB" altLang="et-EE" smtClean="0">
                <a:solidFill>
                  <a:srgbClr val="FEFFFF"/>
                </a:solidFill>
                <a:latin typeface="Times New Roman" panose="02020603050405020304" pitchFamily="18" charset="0"/>
              </a:rPr>
              <a:pPr>
                <a:spcBef>
                  <a:spcPct val="0"/>
                </a:spcBef>
                <a:buClrTx/>
                <a:buFontTx/>
                <a:buNone/>
              </a:pPr>
              <a:t>5</a:t>
            </a:fld>
            <a:endParaRPr lang="en-GB" altLang="et-EE" smtClean="0">
              <a:solidFill>
                <a:srgbClr val="FEFFFF"/>
              </a:solidFill>
              <a:latin typeface="Times New Roman" panose="02020603050405020304" pitchFamily="18" charset="0"/>
            </a:endParaRPr>
          </a:p>
        </p:txBody>
      </p:sp>
      <p:pic>
        <p:nvPicPr>
          <p:cNvPr id="24581"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0825" y="44450"/>
            <a:ext cx="1938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l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0"/>
            <a:ext cx="1874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ealkiri 1"/>
          <p:cNvSpPr>
            <a:spLocks noGrp="1"/>
          </p:cNvSpPr>
          <p:nvPr>
            <p:ph type="title"/>
          </p:nvPr>
        </p:nvSpPr>
        <p:spPr>
          <a:xfrm>
            <a:off x="1403350" y="623888"/>
            <a:ext cx="7131050" cy="1281112"/>
          </a:xfrm>
        </p:spPr>
        <p:txBody>
          <a:bodyPr/>
          <a:lstStyle/>
          <a:p>
            <a:r>
              <a:rPr lang="et-EE" altLang="et-EE" b="1" smtClean="0"/>
              <a:t>Osavald</a:t>
            </a:r>
          </a:p>
        </p:txBody>
      </p:sp>
      <p:sp>
        <p:nvSpPr>
          <p:cNvPr id="25603" name="Sisu kohatäide 2"/>
          <p:cNvSpPr>
            <a:spLocks noGrp="1"/>
          </p:cNvSpPr>
          <p:nvPr>
            <p:ph idx="1"/>
          </p:nvPr>
        </p:nvSpPr>
        <p:spPr>
          <a:xfrm>
            <a:off x="755650" y="1773238"/>
            <a:ext cx="8064500" cy="4464050"/>
          </a:xfrm>
        </p:spPr>
        <p:txBody>
          <a:bodyPr/>
          <a:lstStyle/>
          <a:p>
            <a:r>
              <a:rPr lang="et-EE" altLang="et-EE" sz="3200" smtClean="0"/>
              <a:t>Kohustuslik organ osavallakogu, kasutusel 3 moodustamise alternatiivi.</a:t>
            </a:r>
          </a:p>
          <a:p>
            <a:r>
              <a:rPr lang="et-EE" altLang="et-EE" sz="3200" smtClean="0"/>
              <a:t>Ülesannete osas minimaalne või laiendatud pakett?</a:t>
            </a:r>
          </a:p>
          <a:p>
            <a:r>
              <a:rPr lang="et-EE" altLang="et-EE" sz="3200" smtClean="0"/>
              <a:t>Osavallakogu ja kodanikuühiskond?</a:t>
            </a:r>
          </a:p>
          <a:p>
            <a:r>
              <a:rPr lang="et-EE" altLang="et-EE" sz="3200" smtClean="0"/>
              <a:t>Seos administratiivstruktuuriga? Osavallavalitsus või teeninduskeskus?</a:t>
            </a:r>
          </a:p>
          <a:p>
            <a:endParaRPr lang="et-EE" altLang="et-EE" sz="3200" smtClean="0"/>
          </a:p>
        </p:txBody>
      </p:sp>
      <p:sp>
        <p:nvSpPr>
          <p:cNvPr id="25604" name="Slaidinumbri kohatäid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ECB4836-68F8-4583-8D1A-88EDB0F11063}" type="slidenum">
              <a:rPr lang="en-GB" altLang="et-EE" smtClean="0">
                <a:solidFill>
                  <a:srgbClr val="FEFFFF"/>
                </a:solidFill>
                <a:latin typeface="Times New Roman" panose="02020603050405020304" pitchFamily="18" charset="0"/>
              </a:rPr>
              <a:pPr>
                <a:spcBef>
                  <a:spcPct val="0"/>
                </a:spcBef>
                <a:buClrTx/>
                <a:buFontTx/>
                <a:buNone/>
              </a:pPr>
              <a:t>6</a:t>
            </a:fld>
            <a:endParaRPr lang="en-GB" altLang="et-EE" smtClean="0">
              <a:solidFill>
                <a:srgbClr val="FEFFFF"/>
              </a:solidFill>
              <a:latin typeface="Times New Roman" panose="02020603050405020304" pitchFamily="18" charset="0"/>
            </a:endParaRPr>
          </a:p>
        </p:txBody>
      </p:sp>
      <p:pic>
        <p:nvPicPr>
          <p:cNvPr id="25605"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0825" y="44450"/>
            <a:ext cx="1938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l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0"/>
            <a:ext cx="1874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ealkiri 1"/>
          <p:cNvSpPr>
            <a:spLocks noGrp="1"/>
          </p:cNvSpPr>
          <p:nvPr>
            <p:ph type="title"/>
          </p:nvPr>
        </p:nvSpPr>
        <p:spPr>
          <a:xfrm>
            <a:off x="1403350" y="936625"/>
            <a:ext cx="7131050" cy="836613"/>
          </a:xfrm>
        </p:spPr>
        <p:txBody>
          <a:bodyPr/>
          <a:lstStyle/>
          <a:p>
            <a:r>
              <a:rPr lang="et-EE" altLang="et-EE" b="1" smtClean="0"/>
              <a:t>Lääne-Nigula näide</a:t>
            </a:r>
          </a:p>
        </p:txBody>
      </p:sp>
      <p:sp>
        <p:nvSpPr>
          <p:cNvPr id="26627" name="Sisu kohatäide 2"/>
          <p:cNvSpPr>
            <a:spLocks noGrp="1"/>
          </p:cNvSpPr>
          <p:nvPr>
            <p:ph idx="1"/>
          </p:nvPr>
        </p:nvSpPr>
        <p:spPr>
          <a:xfrm>
            <a:off x="395288" y="1628775"/>
            <a:ext cx="8569325" cy="4283075"/>
          </a:xfrm>
        </p:spPr>
        <p:txBody>
          <a:bodyPr/>
          <a:lstStyle/>
          <a:p>
            <a:r>
              <a:rPr lang="et-EE" altLang="et-EE" sz="2400" smtClean="0"/>
              <a:t>4 osavalda- Noarootsi, Martna, Kullamaa, Nõva</a:t>
            </a:r>
          </a:p>
          <a:p>
            <a:r>
              <a:rPr lang="et-EE" altLang="et-EE" sz="2400" smtClean="0"/>
              <a:t>7-liikmelised osavallakogud</a:t>
            </a:r>
          </a:p>
          <a:p>
            <a:r>
              <a:rPr lang="et-EE" altLang="et-EE" sz="2400" smtClean="0"/>
              <a:t>Osavallavanem, kes on ÜL alusel ka VV liige. Kandidaadi nimetab vallavanem. Osavallavalitsuses üldreeglina 2 ametnikku- vanem ja sekretär.</a:t>
            </a:r>
          </a:p>
          <a:p>
            <a:r>
              <a:rPr lang="et-EE" altLang="et-EE" sz="2400" smtClean="0"/>
              <a:t>Osavalla peamised ülesanded: kodanikuühiskonna kaasamine ja kohaliku elu küsimustes ettepanekute tegemine, teede korrashoid, heakord, elamu- ja kommunaalmajandus, kultuur, sport, vaba aeg, Keskselt korraldatud nt sotsiaaltöö, haridus, kuid osavaldades tagatud sotsiaalametniku vastuvõtt ja sotsiaalteenused.</a:t>
            </a:r>
          </a:p>
        </p:txBody>
      </p:sp>
      <p:sp>
        <p:nvSpPr>
          <p:cNvPr id="4" name="Kuupäeva kohatäide 3"/>
          <p:cNvSpPr>
            <a:spLocks noGrp="1"/>
          </p:cNvSpPr>
          <p:nvPr>
            <p:ph type="dt" sz="quarter" idx="10"/>
          </p:nvPr>
        </p:nvSpPr>
        <p:spPr/>
        <p:txBody>
          <a:bodyPr/>
          <a:lstStyle/>
          <a:p>
            <a:pPr>
              <a:defRPr/>
            </a:pPr>
            <a:endParaRPr lang="en-GB" dirty="0"/>
          </a:p>
        </p:txBody>
      </p:sp>
      <p:sp>
        <p:nvSpPr>
          <p:cNvPr id="26629" name="Slaidinumbri kohatäid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33776C4-57FF-4E0A-B9C4-A99C0BE614D9}" type="slidenum">
              <a:rPr lang="en-GB" altLang="et-EE" smtClean="0">
                <a:solidFill>
                  <a:srgbClr val="FEFFFF"/>
                </a:solidFill>
                <a:latin typeface="Times New Roman" panose="02020603050405020304" pitchFamily="18" charset="0"/>
              </a:rPr>
              <a:pPr>
                <a:spcBef>
                  <a:spcPct val="0"/>
                </a:spcBef>
                <a:buClrTx/>
                <a:buFontTx/>
                <a:buNone/>
              </a:pPr>
              <a:t>7</a:t>
            </a:fld>
            <a:endParaRPr lang="en-GB" altLang="et-EE" smtClean="0">
              <a:solidFill>
                <a:srgbClr val="FEFFFF"/>
              </a:solidFill>
              <a:latin typeface="Times New Roman" panose="02020603050405020304" pitchFamily="18" charset="0"/>
            </a:endParaRPr>
          </a:p>
        </p:txBody>
      </p:sp>
      <p:pic>
        <p:nvPicPr>
          <p:cNvPr id="26630" name="Pil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9163" y="0"/>
            <a:ext cx="1874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0825" y="44450"/>
            <a:ext cx="1938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ealkiri 1"/>
          <p:cNvSpPr>
            <a:spLocks noGrp="1"/>
          </p:cNvSpPr>
          <p:nvPr>
            <p:ph type="title"/>
          </p:nvPr>
        </p:nvSpPr>
        <p:spPr>
          <a:xfrm>
            <a:off x="1331913" y="623888"/>
            <a:ext cx="7202487" cy="1281112"/>
          </a:xfrm>
        </p:spPr>
        <p:txBody>
          <a:bodyPr/>
          <a:lstStyle/>
          <a:p>
            <a:r>
              <a:rPr lang="et-EE" altLang="et-EE" b="1" smtClean="0"/>
              <a:t>Diskussioon</a:t>
            </a:r>
          </a:p>
        </p:txBody>
      </p:sp>
      <p:sp>
        <p:nvSpPr>
          <p:cNvPr id="27651" name="Sisu kohatäide 2"/>
          <p:cNvSpPr>
            <a:spLocks noGrp="1"/>
          </p:cNvSpPr>
          <p:nvPr>
            <p:ph idx="1"/>
          </p:nvPr>
        </p:nvSpPr>
        <p:spPr>
          <a:xfrm>
            <a:off x="511175" y="1341438"/>
            <a:ext cx="8382000" cy="4570412"/>
          </a:xfrm>
        </p:spPr>
        <p:txBody>
          <a:bodyPr/>
          <a:lstStyle/>
          <a:p>
            <a:r>
              <a:rPr lang="et-EE" altLang="et-EE" sz="2800" smtClean="0"/>
              <a:t>Halduskultuur ja aktiivsed inimesed määravad ka osavalla (ja igasuguse kaasamise) edukuse;</a:t>
            </a:r>
          </a:p>
          <a:p>
            <a:r>
              <a:rPr lang="et-EE" altLang="et-EE" sz="2800" smtClean="0"/>
              <a:t>Paindlik õigusruum annab võimaluse väga erinevate praktikate kujunemiseks ja annavad hea kogemuse.</a:t>
            </a:r>
          </a:p>
          <a:p>
            <a:r>
              <a:rPr lang="et-EE" altLang="et-EE" sz="2800" u="sng" smtClean="0"/>
              <a:t>Olemas alternatiivsed kaasamise võimalused</a:t>
            </a:r>
            <a:r>
              <a:rPr lang="et-EE" altLang="et-EE" sz="2800" smtClean="0"/>
              <a:t>.</a:t>
            </a:r>
          </a:p>
          <a:p>
            <a:r>
              <a:rPr lang="et-EE" altLang="et-EE" sz="2800" smtClean="0"/>
              <a:t>Osavald- kas juhtimiskulude kasv?</a:t>
            </a:r>
          </a:p>
          <a:p>
            <a:r>
              <a:rPr lang="et-EE" altLang="et-EE" sz="2800" smtClean="0"/>
              <a:t>Missugused võimalused antakse ja missugused rollid võetakse? </a:t>
            </a:r>
          </a:p>
          <a:p>
            <a:r>
              <a:rPr lang="et-EE" altLang="et-EE" sz="2800" smtClean="0"/>
              <a:t>Mis on osavallakogu vastutus?</a:t>
            </a:r>
          </a:p>
        </p:txBody>
      </p:sp>
      <p:sp>
        <p:nvSpPr>
          <p:cNvPr id="27652" name="Slaidinumbri kohatäid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EFA0498-615D-4404-AD13-95ABD512AAEB}" type="slidenum">
              <a:rPr lang="en-GB" altLang="et-EE" smtClean="0">
                <a:solidFill>
                  <a:srgbClr val="FEFFFF"/>
                </a:solidFill>
                <a:latin typeface="Times New Roman" panose="02020603050405020304" pitchFamily="18" charset="0"/>
              </a:rPr>
              <a:pPr>
                <a:spcBef>
                  <a:spcPct val="0"/>
                </a:spcBef>
                <a:buClrTx/>
                <a:buFontTx/>
                <a:buNone/>
              </a:pPr>
              <a:t>8</a:t>
            </a:fld>
            <a:endParaRPr lang="en-GB" altLang="et-EE" smtClean="0">
              <a:solidFill>
                <a:srgbClr val="FEFFFF"/>
              </a:solidFill>
              <a:latin typeface="Times New Roman" panose="02020603050405020304" pitchFamily="18" charset="0"/>
            </a:endParaRPr>
          </a:p>
        </p:txBody>
      </p:sp>
      <p:pic>
        <p:nvPicPr>
          <p:cNvPr id="27653"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0825" y="44450"/>
            <a:ext cx="1938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l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0"/>
            <a:ext cx="1874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ealkiri 1"/>
          <p:cNvSpPr>
            <a:spLocks noGrp="1"/>
          </p:cNvSpPr>
          <p:nvPr>
            <p:ph type="title"/>
          </p:nvPr>
        </p:nvSpPr>
        <p:spPr>
          <a:xfrm>
            <a:off x="1944688" y="623888"/>
            <a:ext cx="6589712" cy="1281112"/>
          </a:xfrm>
        </p:spPr>
        <p:txBody>
          <a:bodyPr/>
          <a:lstStyle/>
          <a:p>
            <a:endParaRPr lang="et-EE" altLang="et-EE" smtClean="0"/>
          </a:p>
        </p:txBody>
      </p:sp>
      <p:pic>
        <p:nvPicPr>
          <p:cNvPr id="28675" name="Sisu kohatäid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613" y="1647825"/>
            <a:ext cx="8332787" cy="3735388"/>
          </a:xfrm>
        </p:spPr>
      </p:pic>
      <p:sp>
        <p:nvSpPr>
          <p:cNvPr id="4" name="Kuupäeva kohatäide 3"/>
          <p:cNvSpPr>
            <a:spLocks noGrp="1"/>
          </p:cNvSpPr>
          <p:nvPr>
            <p:ph type="dt" sz="quarter" idx="10"/>
          </p:nvPr>
        </p:nvSpPr>
        <p:spPr/>
        <p:txBody>
          <a:bodyPr/>
          <a:lstStyle/>
          <a:p>
            <a:pPr>
              <a:defRPr/>
            </a:pPr>
            <a:endParaRPr lang="en-GB" dirty="0"/>
          </a:p>
        </p:txBody>
      </p:sp>
      <p:sp>
        <p:nvSpPr>
          <p:cNvPr id="28677" name="Slaidinumbri kohatäid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fld id="{8C6FEC1C-6F96-4FE6-B672-B5BCA736AEF6}" type="slidenum">
              <a:rPr lang="en-GB" altLang="et-EE" sz="2000" smtClean="0">
                <a:solidFill>
                  <a:srgbClr val="FEFFFF"/>
                </a:solidFill>
              </a:rPr>
              <a:pPr/>
              <a:t>9</a:t>
            </a:fld>
            <a:endParaRPr lang="en-GB" altLang="et-EE" sz="2000" smtClean="0">
              <a:solidFill>
                <a:srgbClr val="FEFFFF"/>
              </a:solidFill>
            </a:endParaRPr>
          </a:p>
        </p:txBody>
      </p:sp>
      <p:pic>
        <p:nvPicPr>
          <p:cNvPr id="28678" name="Pilt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2288" y="165100"/>
            <a:ext cx="47101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ohukõrred">
  <a:themeElements>
    <a:clrScheme name="Rohukõrred">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Rohukõrred">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hukõrred">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2042</TotalTime>
  <Words>365</Words>
  <Application>Microsoft Office PowerPoint</Application>
  <PresentationFormat>On-screen Show (4:3)</PresentationFormat>
  <Paragraphs>79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Arial</vt:lpstr>
      <vt:lpstr>Century Gothic</vt:lpstr>
      <vt:lpstr>Wingdings 3</vt:lpstr>
      <vt:lpstr>Wingdings</vt:lpstr>
      <vt:lpstr>Rohukõrred</vt:lpstr>
      <vt:lpstr>              Osavallad ühinenud omavalitsustes, esimene aasta    </vt:lpstr>
      <vt:lpstr>PowerPoint Presentation</vt:lpstr>
      <vt:lpstr>KOHALIKU OMAVALITSUSE ROLLID ÜHISKONNAS</vt:lpstr>
      <vt:lpstr>Osavald seaduses</vt:lpstr>
      <vt:lpstr>Osavallad Eestis</vt:lpstr>
      <vt:lpstr>Osavald</vt:lpstr>
      <vt:lpstr>Lääne-Nigula näide</vt:lpstr>
      <vt:lpstr>Diskussioon</vt:lpstr>
      <vt:lpstr>PowerPoint Presentation</vt:lpstr>
    </vt:vector>
  </TitlesOfParts>
  <Company>TTÜ personaliosakond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PERSONALITÖÖ JUHTIMINE TTÜ NÄITEL</dc:title>
  <dc:creator>pihel</dc:creator>
  <cp:lastModifiedBy>Sulev Valner</cp:lastModifiedBy>
  <cp:revision>196</cp:revision>
  <cp:lastPrinted>2014-06-26T07:48:17Z</cp:lastPrinted>
  <dcterms:created xsi:type="dcterms:W3CDTF">2004-05-21T07:11:27Z</dcterms:created>
  <dcterms:modified xsi:type="dcterms:W3CDTF">2018-11-09T06:01:48Z</dcterms:modified>
</cp:coreProperties>
</file>